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charts/chart1.xml" ContentType="application/vnd.openxmlformats-officedocument.drawingml.chart+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Override1.xml" ContentType="application/vnd.openxmlformats-officedocument.themeOverrid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4"/>
  </p:notesMasterIdLst>
  <p:sldIdLst>
    <p:sldId id="301" r:id="rId3"/>
    <p:sldId id="302" r:id="rId5"/>
    <p:sldId id="303" r:id="rId6"/>
    <p:sldId id="384" r:id="rId7"/>
    <p:sldId id="380" r:id="rId8"/>
    <p:sldId id="381" r:id="rId9"/>
    <p:sldId id="383" r:id="rId10"/>
    <p:sldId id="385" r:id="rId11"/>
    <p:sldId id="386" r:id="rId12"/>
    <p:sldId id="371" r:id="rId13"/>
    <p:sldId id="387" r:id="rId14"/>
    <p:sldId id="388" r:id="rId15"/>
    <p:sldId id="389" r:id="rId16"/>
    <p:sldId id="391" r:id="rId17"/>
    <p:sldId id="392" r:id="rId18"/>
    <p:sldId id="395" r:id="rId19"/>
    <p:sldId id="396" r:id="rId20"/>
    <p:sldId id="397" r:id="rId21"/>
    <p:sldId id="400" r:id="rId22"/>
    <p:sldId id="423" r:id="rId23"/>
    <p:sldId id="401" r:id="rId24"/>
    <p:sldId id="402" r:id="rId25"/>
    <p:sldId id="404" r:id="rId26"/>
    <p:sldId id="403" r:id="rId27"/>
    <p:sldId id="405" r:id="rId28"/>
    <p:sldId id="416" r:id="rId29"/>
    <p:sldId id="419" r:id="rId30"/>
    <p:sldId id="420" r:id="rId31"/>
    <p:sldId id="417" r:id="rId32"/>
    <p:sldId id="421" r:id="rId33"/>
    <p:sldId id="406" r:id="rId34"/>
    <p:sldId id="408" r:id="rId35"/>
    <p:sldId id="426" r:id="rId36"/>
    <p:sldId id="411" r:id="rId37"/>
    <p:sldId id="409" r:id="rId38"/>
    <p:sldId id="412" r:id="rId39"/>
    <p:sldId id="427" r:id="rId40"/>
    <p:sldId id="413" r:id="rId41"/>
    <p:sldId id="415" r:id="rId42"/>
    <p:sldId id="407" r:id="rId43"/>
    <p:sldId id="430" r:id="rId44"/>
    <p:sldId id="429" r:id="rId45"/>
    <p:sldId id="425" r:id="rId46"/>
    <p:sldId id="422" r:id="rId47"/>
    <p:sldId id="341" r:id="rId48"/>
  </p:sldIdLst>
  <p:sldSz cx="9144000" cy="5143500"/>
  <p:notesSz cx="6858000" cy="9144000"/>
  <p:defaultTextStyle>
    <a:defPPr>
      <a:defRPr lang="zh-CN"/>
    </a:defPPr>
    <a:lvl1pPr marL="0" lvl="0" indent="0" algn="l" defTabSz="914400" rtl="0" eaLnBrk="1" fontAlgn="base" latinLnBrk="0" hangingPunct="1">
      <a:lnSpc>
        <a:spcPct val="100000"/>
      </a:lnSpc>
      <a:spcBef>
        <a:spcPct val="0"/>
      </a:spcBef>
      <a:spcAft>
        <a:spcPct val="0"/>
      </a:spcAft>
      <a:buNone/>
      <a:defRPr b="0" i="0" u="none" kern="1200" baseline="0">
        <a:solidFill>
          <a:schemeClr val="tx1"/>
        </a:solidFill>
        <a:latin typeface="Calibri" panose="020F0502020204030204" pitchFamily="34" charset="0"/>
        <a:ea typeface="宋体" panose="02010600030101010101" pitchFamily="2" charset="-122"/>
        <a:cs typeface="+mn-cs"/>
      </a:defRPr>
    </a:lvl1pPr>
    <a:lvl2pPr marL="457200" lvl="1" indent="0" algn="l" defTabSz="914400" rtl="0" eaLnBrk="1" fontAlgn="base" latinLnBrk="0" hangingPunct="1">
      <a:lnSpc>
        <a:spcPct val="100000"/>
      </a:lnSpc>
      <a:spcBef>
        <a:spcPct val="0"/>
      </a:spcBef>
      <a:spcAft>
        <a:spcPct val="0"/>
      </a:spcAft>
      <a:buNone/>
      <a:defRPr b="0" i="0" u="none" kern="1200" baseline="0">
        <a:solidFill>
          <a:schemeClr val="tx1"/>
        </a:solidFill>
        <a:latin typeface="Calibri" panose="020F0502020204030204" pitchFamily="34" charset="0"/>
        <a:ea typeface="宋体" panose="02010600030101010101" pitchFamily="2" charset="-122"/>
        <a:cs typeface="+mn-cs"/>
      </a:defRPr>
    </a:lvl2pPr>
    <a:lvl3pPr marL="914400" lvl="2" indent="0" algn="l" defTabSz="914400" rtl="0" eaLnBrk="1" fontAlgn="base" latinLnBrk="0" hangingPunct="1">
      <a:lnSpc>
        <a:spcPct val="100000"/>
      </a:lnSpc>
      <a:spcBef>
        <a:spcPct val="0"/>
      </a:spcBef>
      <a:spcAft>
        <a:spcPct val="0"/>
      </a:spcAft>
      <a:buNone/>
      <a:defRPr b="0" i="0" u="none" kern="1200" baseline="0">
        <a:solidFill>
          <a:schemeClr val="tx1"/>
        </a:solidFill>
        <a:latin typeface="Calibri" panose="020F0502020204030204" pitchFamily="34" charset="0"/>
        <a:ea typeface="宋体" panose="02010600030101010101" pitchFamily="2" charset="-122"/>
        <a:cs typeface="+mn-cs"/>
      </a:defRPr>
    </a:lvl3pPr>
    <a:lvl4pPr marL="1371600" lvl="3" indent="0" algn="l" defTabSz="914400" rtl="0" eaLnBrk="1" fontAlgn="base" latinLnBrk="0" hangingPunct="1">
      <a:lnSpc>
        <a:spcPct val="100000"/>
      </a:lnSpc>
      <a:spcBef>
        <a:spcPct val="0"/>
      </a:spcBef>
      <a:spcAft>
        <a:spcPct val="0"/>
      </a:spcAft>
      <a:buNone/>
      <a:defRPr b="0" i="0" u="none" kern="1200" baseline="0">
        <a:solidFill>
          <a:schemeClr val="tx1"/>
        </a:solidFill>
        <a:latin typeface="Calibri" panose="020F0502020204030204" pitchFamily="34" charset="0"/>
        <a:ea typeface="宋体" panose="02010600030101010101" pitchFamily="2" charset="-122"/>
        <a:cs typeface="+mn-cs"/>
      </a:defRPr>
    </a:lvl4pPr>
    <a:lvl5pPr marL="1828800" lvl="4" indent="0" algn="l" defTabSz="914400" rtl="0" eaLnBrk="1" fontAlgn="base" latinLnBrk="0" hangingPunct="1">
      <a:lnSpc>
        <a:spcPct val="100000"/>
      </a:lnSpc>
      <a:spcBef>
        <a:spcPct val="0"/>
      </a:spcBef>
      <a:spcAft>
        <a:spcPct val="0"/>
      </a:spcAft>
      <a:buNone/>
      <a:defRPr b="0" i="0" u="none" kern="1200" baseline="0">
        <a:solidFill>
          <a:schemeClr val="tx1"/>
        </a:solidFill>
        <a:latin typeface="Calibri" panose="020F0502020204030204" pitchFamily="34" charset="0"/>
        <a:ea typeface="宋体" panose="02010600030101010101" pitchFamily="2" charset="-122"/>
        <a:cs typeface="+mn-cs"/>
      </a:defRPr>
    </a:lvl5pPr>
    <a:lvl6pPr marL="2286000" lvl="5" indent="0" algn="l" defTabSz="914400" rtl="0" eaLnBrk="1" fontAlgn="base" latinLnBrk="0" hangingPunct="1">
      <a:lnSpc>
        <a:spcPct val="100000"/>
      </a:lnSpc>
      <a:spcBef>
        <a:spcPct val="0"/>
      </a:spcBef>
      <a:spcAft>
        <a:spcPct val="0"/>
      </a:spcAft>
      <a:buNone/>
      <a:defRPr b="0" i="0" u="none" kern="1200" baseline="0">
        <a:solidFill>
          <a:schemeClr val="tx1"/>
        </a:solidFill>
        <a:latin typeface="Calibri" panose="020F0502020204030204" pitchFamily="34" charset="0"/>
        <a:ea typeface="宋体" panose="02010600030101010101" pitchFamily="2" charset="-122"/>
        <a:cs typeface="+mn-cs"/>
      </a:defRPr>
    </a:lvl6pPr>
    <a:lvl7pPr marL="2743200" lvl="6" indent="0" algn="l" defTabSz="914400" rtl="0" eaLnBrk="1" fontAlgn="base" latinLnBrk="0" hangingPunct="1">
      <a:lnSpc>
        <a:spcPct val="100000"/>
      </a:lnSpc>
      <a:spcBef>
        <a:spcPct val="0"/>
      </a:spcBef>
      <a:spcAft>
        <a:spcPct val="0"/>
      </a:spcAft>
      <a:buNone/>
      <a:defRPr b="0" i="0" u="none" kern="1200" baseline="0">
        <a:solidFill>
          <a:schemeClr val="tx1"/>
        </a:solidFill>
        <a:latin typeface="Calibri" panose="020F0502020204030204" pitchFamily="34" charset="0"/>
        <a:ea typeface="宋体" panose="02010600030101010101" pitchFamily="2" charset="-122"/>
        <a:cs typeface="+mn-cs"/>
      </a:defRPr>
    </a:lvl7pPr>
    <a:lvl8pPr marL="3200400" lvl="7" indent="0" algn="l" defTabSz="914400" rtl="0" eaLnBrk="1" fontAlgn="base" latinLnBrk="0" hangingPunct="1">
      <a:lnSpc>
        <a:spcPct val="100000"/>
      </a:lnSpc>
      <a:spcBef>
        <a:spcPct val="0"/>
      </a:spcBef>
      <a:spcAft>
        <a:spcPct val="0"/>
      </a:spcAft>
      <a:buNone/>
      <a:defRPr b="0" i="0" u="none" kern="1200" baseline="0">
        <a:solidFill>
          <a:schemeClr val="tx1"/>
        </a:solidFill>
        <a:latin typeface="Calibri" panose="020F0502020204030204" pitchFamily="34" charset="0"/>
        <a:ea typeface="宋体" panose="02010600030101010101" pitchFamily="2" charset="-122"/>
        <a:cs typeface="+mn-cs"/>
      </a:defRPr>
    </a:lvl8pPr>
    <a:lvl9pPr marL="3657600" lvl="8" indent="0" algn="l" defTabSz="914400" rtl="0" eaLnBrk="1" fontAlgn="base" latinLnBrk="0" hangingPunct="1">
      <a:lnSpc>
        <a:spcPct val="100000"/>
      </a:lnSpc>
      <a:spcBef>
        <a:spcPct val="0"/>
      </a:spcBef>
      <a:spcAft>
        <a:spcPct val="0"/>
      </a:spcAft>
      <a:buNone/>
      <a:defRPr b="0" i="0" u="none" kern="1200" baseline="0">
        <a:solidFill>
          <a:schemeClr val="tx1"/>
        </a:solidFill>
        <a:latin typeface="Calibri" panose="020F0502020204030204" pitchFamily="34" charset="0"/>
        <a:ea typeface="宋体" panose="02010600030101010101" pitchFamily="2" charset="-122"/>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srgbClr val="FF0000"/>
    </p:penClr>
    <p:extLst>
      <p:ext uri="{2FDB2607-1784-4EEB-B798-7EB5836EED8A}">
        <p14:showMediaCtrls xmlns:p14="http://schemas.microsoft.com/office/powerpoint/2010/main" val="1"/>
      </p:ext>
    </p:extLst>
  </p:showPr>
  <p:clrMru>
    <a:srgbClr val="FCFCFC"/>
    <a:srgbClr val="F494DB"/>
    <a:srgbClr val="F9C3EB"/>
    <a:srgbClr val="D43E01"/>
    <a:srgbClr val="E8EAE9"/>
    <a:srgbClr val="CCD0D1"/>
    <a:srgbClr val="D7D9E1"/>
    <a:srgbClr val="D5D8E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vertBarState="maximized">
    <p:restoredLeft sz="12285"/>
    <p:restoredTop sz="81037"/>
  </p:normalViewPr>
  <p:slideViewPr>
    <p:cSldViewPr showGuides="1">
      <p:cViewPr>
        <p:scale>
          <a:sx n="88" d="100"/>
          <a:sy n="88" d="100"/>
        </p:scale>
        <p:origin x="-864" y="-168"/>
      </p:cViewPr>
      <p:guideLst>
        <p:guide orient="horz" pos="1620"/>
        <p:guide pos="2880"/>
      </p:guideLst>
    </p:cSldViewPr>
  </p:slideViewPr>
  <p:notesTextViewPr>
    <p:cViewPr>
      <p:scale>
        <a:sx n="125" d="100"/>
        <a:sy n="125" d="100"/>
      </p:scale>
      <p:origin x="0" y="0"/>
    </p:cViewPr>
  </p:notesTextViewPr>
  <p:sorterViewPr showFormatting="0">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6.xml"/><Relationship Id="rId8" Type="http://schemas.openxmlformats.org/officeDocument/2006/relationships/slide" Target="slides/slide5.xml"/><Relationship Id="rId7" Type="http://schemas.openxmlformats.org/officeDocument/2006/relationships/slide" Target="slides/slide4.xml"/><Relationship Id="rId6" Type="http://schemas.openxmlformats.org/officeDocument/2006/relationships/slide" Target="slides/slide3.xml"/><Relationship Id="rId51" Type="http://schemas.openxmlformats.org/officeDocument/2006/relationships/tableStyles" Target="tableStyles.xml"/><Relationship Id="rId50" Type="http://schemas.openxmlformats.org/officeDocument/2006/relationships/viewProps" Target="viewProps.xml"/><Relationship Id="rId5" Type="http://schemas.openxmlformats.org/officeDocument/2006/relationships/slide" Target="slides/slide2.xml"/><Relationship Id="rId49" Type="http://schemas.openxmlformats.org/officeDocument/2006/relationships/presProps" Target="presProps.xml"/><Relationship Id="rId48" Type="http://schemas.openxmlformats.org/officeDocument/2006/relationships/slide" Target="slides/slide45.xml"/><Relationship Id="rId47" Type="http://schemas.openxmlformats.org/officeDocument/2006/relationships/slide" Target="slides/slide44.xml"/><Relationship Id="rId46" Type="http://schemas.openxmlformats.org/officeDocument/2006/relationships/slide" Target="slides/slide43.xml"/><Relationship Id="rId45" Type="http://schemas.openxmlformats.org/officeDocument/2006/relationships/slide" Target="slides/slide42.xml"/><Relationship Id="rId44" Type="http://schemas.openxmlformats.org/officeDocument/2006/relationships/slide" Target="slides/slide41.xml"/><Relationship Id="rId43" Type="http://schemas.openxmlformats.org/officeDocument/2006/relationships/slide" Target="slides/slide40.xml"/><Relationship Id="rId42" Type="http://schemas.openxmlformats.org/officeDocument/2006/relationships/slide" Target="slides/slide39.xml"/><Relationship Id="rId41" Type="http://schemas.openxmlformats.org/officeDocument/2006/relationships/slide" Target="slides/slide38.xml"/><Relationship Id="rId40" Type="http://schemas.openxmlformats.org/officeDocument/2006/relationships/slide" Target="slides/slide37.xml"/><Relationship Id="rId4" Type="http://schemas.openxmlformats.org/officeDocument/2006/relationships/notesMaster" Target="notesMasters/notesMaster1.xml"/><Relationship Id="rId39" Type="http://schemas.openxmlformats.org/officeDocument/2006/relationships/slide" Target="slides/slide36.xml"/><Relationship Id="rId38" Type="http://schemas.openxmlformats.org/officeDocument/2006/relationships/slide" Target="slides/slide35.xml"/><Relationship Id="rId37" Type="http://schemas.openxmlformats.org/officeDocument/2006/relationships/slide" Target="slides/slide34.xml"/><Relationship Id="rId36" Type="http://schemas.openxmlformats.org/officeDocument/2006/relationships/slide" Target="slides/slide33.xml"/><Relationship Id="rId35" Type="http://schemas.openxmlformats.org/officeDocument/2006/relationships/slide" Target="slides/slide32.xml"/><Relationship Id="rId34" Type="http://schemas.openxmlformats.org/officeDocument/2006/relationships/slide" Target="slides/slide31.xml"/><Relationship Id="rId33" Type="http://schemas.openxmlformats.org/officeDocument/2006/relationships/slide" Target="slides/slide30.xml"/><Relationship Id="rId32" Type="http://schemas.openxmlformats.org/officeDocument/2006/relationships/slide" Target="slides/slide29.xml"/><Relationship Id="rId31" Type="http://schemas.openxmlformats.org/officeDocument/2006/relationships/slide" Target="slides/slide28.xml"/><Relationship Id="rId30" Type="http://schemas.openxmlformats.org/officeDocument/2006/relationships/slide" Target="slides/slide27.xml"/><Relationship Id="rId3" Type="http://schemas.openxmlformats.org/officeDocument/2006/relationships/slide" Target="slides/slide1.xml"/><Relationship Id="rId29" Type="http://schemas.openxmlformats.org/officeDocument/2006/relationships/slide" Target="slides/slide26.xml"/><Relationship Id="rId28" Type="http://schemas.openxmlformats.org/officeDocument/2006/relationships/slide" Target="slides/slide25.xml"/><Relationship Id="rId27" Type="http://schemas.openxmlformats.org/officeDocument/2006/relationships/slide" Target="slides/slide24.xml"/><Relationship Id="rId26" Type="http://schemas.openxmlformats.org/officeDocument/2006/relationships/slide" Target="slides/slide23.xml"/><Relationship Id="rId25" Type="http://schemas.openxmlformats.org/officeDocument/2006/relationships/slide" Target="slides/slide22.xml"/><Relationship Id="rId24" Type="http://schemas.openxmlformats.org/officeDocument/2006/relationships/slide" Target="slides/slide21.xml"/><Relationship Id="rId23" Type="http://schemas.openxmlformats.org/officeDocument/2006/relationships/slide" Target="slides/slide20.xml"/><Relationship Id="rId22" Type="http://schemas.openxmlformats.org/officeDocument/2006/relationships/slide" Target="slides/slide19.xml"/><Relationship Id="rId21" Type="http://schemas.openxmlformats.org/officeDocument/2006/relationships/slide" Target="slides/slide18.xml"/><Relationship Id="rId20" Type="http://schemas.openxmlformats.org/officeDocument/2006/relationships/slide" Target="slides/slide17.xml"/><Relationship Id="rId2" Type="http://schemas.openxmlformats.org/officeDocument/2006/relationships/theme" Target="theme/theme1.xml"/><Relationship Id="rId19" Type="http://schemas.openxmlformats.org/officeDocument/2006/relationships/slide" Target="slides/slide16.xml"/><Relationship Id="rId18" Type="http://schemas.openxmlformats.org/officeDocument/2006/relationships/slide" Target="slides/slide15.xml"/><Relationship Id="rId17" Type="http://schemas.openxmlformats.org/officeDocument/2006/relationships/slide" Target="slides/slide14.xml"/><Relationship Id="rId16" Type="http://schemas.openxmlformats.org/officeDocument/2006/relationships/slide" Target="slides/slide13.xml"/><Relationship Id="rId15" Type="http://schemas.openxmlformats.org/officeDocument/2006/relationships/slide" Target="slides/slide12.xml"/><Relationship Id="rId14" Type="http://schemas.openxmlformats.org/officeDocument/2006/relationships/slide" Target="slides/slide11.xml"/><Relationship Id="rId13" Type="http://schemas.openxmlformats.org/officeDocument/2006/relationships/slide" Target="slides/slide10.xml"/><Relationship Id="rId12" Type="http://schemas.openxmlformats.org/officeDocument/2006/relationships/slide" Target="slides/slide9.xml"/><Relationship Id="rId11" Type="http://schemas.openxmlformats.org/officeDocument/2006/relationships/slide" Target="slides/slide8.xml"/><Relationship Id="rId10" Type="http://schemas.openxmlformats.org/officeDocument/2006/relationships/slide" Target="slides/slide7.xml"/><Relationship Id="rId1" Type="http://schemas.openxmlformats.org/officeDocument/2006/relationships/slideMaster" Target="slideMasters/slideMaster1.xml"/></Relationships>
</file>

<file path=ppt/charts/_rels/chart1.xml.rels><?xml version="1.0" encoding="UTF-8" standalone="yes"?>
<Relationships xmlns="http://schemas.openxmlformats.org/package/2006/relationships"><Relationship Id="rId2" Type="http://schemas.openxmlformats.org/officeDocument/2006/relationships/themeOverride" Target="../theme/themeOverride1.xml"/><Relationship Id="rId1" Type="http://schemas.openxmlformats.org/officeDocument/2006/relationships/oleObject" Target="Book1"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1"/>
  <c:lang val="zh-CN"/>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barChart>
        <c:barDir val="col"/>
        <c:grouping val="clustered"/>
        <c:varyColors val="0"/>
        <c:ser>
          <c:idx val="0"/>
          <c:order val="0"/>
          <c:tx>
            <c:strRef>
              <c:f>Sheet1!$A$2</c:f>
              <c:strCache>
                <c:ptCount val="1"/>
                <c:pt idx="0">
                  <c:v>无偿献血人次平均增长率</c:v>
                </c:pt>
              </c:strCache>
            </c:strRef>
          </c:tx>
          <c:invertIfNegative val="0"/>
          <c:dLbls>
            <c:delete val="1"/>
          </c:dLbls>
          <c:cat>
            <c:strRef>
              <c:f>Sheet1!$B$1:$C$1</c:f>
              <c:strCache>
                <c:ptCount val="2"/>
                <c:pt idx="0">
                  <c:v>2000-2011</c:v>
                </c:pt>
                <c:pt idx="1">
                  <c:v>2011-2016</c:v>
                </c:pt>
              </c:strCache>
            </c:strRef>
          </c:cat>
          <c:val>
            <c:numRef>
              <c:f>Sheet1!$B$2:$C$2</c:f>
              <c:numCache>
                <c:formatCode>0.00%</c:formatCode>
                <c:ptCount val="2"/>
                <c:pt idx="0">
                  <c:v>0.0731</c:v>
                </c:pt>
                <c:pt idx="1">
                  <c:v>0.00640000000000002</c:v>
                </c:pt>
              </c:numCache>
            </c:numRef>
          </c:val>
        </c:ser>
        <c:ser>
          <c:idx val="1"/>
          <c:order val="1"/>
          <c:tx>
            <c:strRef>
              <c:f>Sheet1!$A$3</c:f>
              <c:strCache>
                <c:ptCount val="1"/>
                <c:pt idx="0">
                  <c:v>献血总量平均年增长率</c:v>
                </c:pt>
              </c:strCache>
            </c:strRef>
          </c:tx>
          <c:invertIfNegative val="0"/>
          <c:dLbls>
            <c:delete val="1"/>
          </c:dLbls>
          <c:cat>
            <c:strRef>
              <c:f>Sheet1!$B$1:$C$1</c:f>
              <c:strCache>
                <c:ptCount val="2"/>
                <c:pt idx="0">
                  <c:v>2000-2011</c:v>
                </c:pt>
                <c:pt idx="1">
                  <c:v>2011-2016</c:v>
                </c:pt>
              </c:strCache>
            </c:strRef>
          </c:cat>
          <c:val>
            <c:numRef>
              <c:f>Sheet1!$B$3:$C$3</c:f>
              <c:numCache>
                <c:formatCode>0.00%</c:formatCode>
                <c:ptCount val="2"/>
                <c:pt idx="0">
                  <c:v>0.111</c:v>
                </c:pt>
                <c:pt idx="1">
                  <c:v>0.0041</c:v>
                </c:pt>
              </c:numCache>
            </c:numRef>
          </c:val>
        </c:ser>
        <c:dLbls>
          <c:showLegendKey val="0"/>
          <c:showVal val="0"/>
          <c:showCatName val="0"/>
          <c:showSerName val="0"/>
          <c:showPercent val="0"/>
          <c:showBubbleSize val="0"/>
        </c:dLbls>
        <c:gapWidth val="150"/>
        <c:axId val="183614080"/>
        <c:axId val="192199296"/>
      </c:barChart>
      <c:catAx>
        <c:axId val="183614080"/>
        <c:scaling>
          <c:orientation val="minMax"/>
        </c:scaling>
        <c:delete val="0"/>
        <c:axPos val="b"/>
        <c:majorTickMark val="out"/>
        <c:minorTickMark val="none"/>
        <c:tickLblPos val="nextTo"/>
        <c:txPr>
          <a:bodyPr rot="-60000000" spcFirstLastPara="0" vertOverflow="ellipsis" vert="horz" wrap="square" anchor="ctr" anchorCtr="1"/>
          <a:lstStyle/>
          <a:p>
            <a:pPr>
              <a:defRPr lang="zh-CN" sz="1000" b="0" i="0" u="none" strike="noStrike" kern="1200" baseline="0">
                <a:solidFill>
                  <a:schemeClr val="tx1"/>
                </a:solidFill>
                <a:latin typeface="+mn-lt"/>
                <a:ea typeface="+mn-ea"/>
                <a:cs typeface="+mn-cs"/>
              </a:defRPr>
            </a:pPr>
          </a:p>
        </c:txPr>
        <c:crossAx val="192199296"/>
        <c:crosses val="autoZero"/>
        <c:auto val="1"/>
        <c:lblAlgn val="ctr"/>
        <c:lblOffset val="100"/>
        <c:noMultiLvlLbl val="0"/>
      </c:catAx>
      <c:valAx>
        <c:axId val="192199296"/>
        <c:scaling>
          <c:orientation val="minMax"/>
        </c:scaling>
        <c:delete val="0"/>
        <c:axPos val="l"/>
        <c:majorGridlines/>
        <c:numFmt formatCode="0.00%" sourceLinked="1"/>
        <c:majorTickMark val="out"/>
        <c:minorTickMark val="none"/>
        <c:tickLblPos val="nextTo"/>
        <c:txPr>
          <a:bodyPr rot="-60000000" spcFirstLastPara="0" vertOverflow="ellipsis" vert="horz" wrap="square" anchor="ctr" anchorCtr="1"/>
          <a:lstStyle/>
          <a:p>
            <a:pPr>
              <a:defRPr lang="zh-CN" sz="1000" b="0" i="0" u="none" strike="noStrike" kern="1200" baseline="0">
                <a:solidFill>
                  <a:schemeClr val="tx1"/>
                </a:solidFill>
                <a:latin typeface="+mn-lt"/>
                <a:ea typeface="+mn-ea"/>
                <a:cs typeface="+mn-cs"/>
              </a:defRPr>
            </a:pPr>
          </a:p>
        </c:txPr>
        <c:crossAx val="183614080"/>
        <c:crosses val="autoZero"/>
        <c:crossBetween val="between"/>
      </c:valAx>
    </c:plotArea>
    <c:legend>
      <c:legendPos val="r"/>
      <c:layout/>
      <c:overlay val="0"/>
      <c:txPr>
        <a:bodyPr rot="0" spcFirstLastPara="0" vertOverflow="ellipsis" vert="horz" wrap="square" anchor="ctr" anchorCtr="1"/>
        <a:lstStyle/>
        <a:p>
          <a:pPr>
            <a:defRPr lang="zh-CN" sz="1000" b="0" i="0" u="none" strike="noStrike" kern="1200" baseline="0">
              <a:solidFill>
                <a:schemeClr val="tx1"/>
              </a:solidFill>
              <a:latin typeface="+mn-lt"/>
              <a:ea typeface="+mn-ea"/>
              <a:cs typeface="+mn-cs"/>
            </a:defRPr>
          </a:pPr>
        </a:p>
      </c:txPr>
    </c:legend>
    <c:plotVisOnly val="1"/>
    <c:dispBlanksAs val="gap"/>
    <c:showDLblsOverMax val="0"/>
  </c:chart>
  <c:txPr>
    <a:bodyPr/>
    <a:lstStyle/>
    <a:p>
      <a:pPr>
        <a:defRPr lang="zh-CN"/>
      </a:pPr>
    </a:p>
  </c:txPr>
  <c:externalData r:id="rId1">
    <c:autoUpdate val="0"/>
  </c:externalData>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p:sp>
        <p:nvSpPr>
          <p:cNvPr id="2"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ea typeface="微软雅黑" panose="020B0503020204020204" pitchFamily="34" charset="-122"/>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200" b="0" i="0" u="none" strike="noStrike" kern="1200" cap="none" spc="0" normalizeH="0" baseline="0" noProof="0">
              <a:ln>
                <a:noFill/>
              </a:ln>
              <a:solidFill>
                <a:schemeClr val="tx1"/>
              </a:solidFill>
              <a:effectLst/>
              <a:uLnTx/>
              <a:uFillTx/>
              <a:latin typeface="Calibri" panose="020F0502020204030204" pitchFamily="34" charset="0"/>
              <a:ea typeface="微软雅黑" panose="020B0503020204020204" pitchFamily="34" charset="-122"/>
              <a:cs typeface="+mn-cs"/>
            </a:endParaRPr>
          </a:p>
        </p:txBody>
      </p:sp>
      <p:sp>
        <p:nvSpPr>
          <p:cNvPr id="3" name="日期占位符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ea typeface="微软雅黑" panose="020B0503020204020204" pitchFamily="34" charset="-122"/>
              </a:defRPr>
            </a:lvl1pPr>
          </a:lstStyle>
          <a:p>
            <a:pPr marL="0" marR="0" lvl="0" indent="0" algn="r" defTabSz="914400" rtl="0" eaLnBrk="1" fontAlgn="base" latinLnBrk="0" hangingPunct="1">
              <a:lnSpc>
                <a:spcPct val="100000"/>
              </a:lnSpc>
              <a:spcBef>
                <a:spcPct val="0"/>
              </a:spcBef>
              <a:spcAft>
                <a:spcPct val="0"/>
              </a:spcAft>
              <a:buClrTx/>
              <a:buSzTx/>
              <a:buFontTx/>
              <a:buNone/>
              <a:defRPr/>
            </a:pPr>
            <a:endParaRPr kumimoji="0" lang="zh-CN" altLang="en-US" sz="1200" b="0" i="0" u="none" strike="noStrike" kern="1200" cap="none" spc="0" normalizeH="0" baseline="0" noProof="0" dirty="0">
              <a:ln>
                <a:noFill/>
              </a:ln>
              <a:solidFill>
                <a:schemeClr val="tx1"/>
              </a:solidFill>
              <a:effectLst/>
              <a:uLnTx/>
              <a:uFillTx/>
              <a:latin typeface="Calibri" panose="020F0502020204030204" pitchFamily="34" charset="0"/>
              <a:ea typeface="微软雅黑" panose="020B0503020204020204" pitchFamily="34" charset="-122"/>
              <a:cs typeface="+mn-cs"/>
            </a:endParaRPr>
          </a:p>
        </p:txBody>
      </p:sp>
      <p:sp>
        <p:nvSpPr>
          <p:cNvPr id="4" name="幻灯片图像占位符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pPr marL="0" marR="0" lvl="0" indent="0" algn="l" defTabSz="914400" rtl="0" eaLnBrk="0" fontAlgn="base" latinLnBrk="0" hangingPunct="0">
              <a:lnSpc>
                <a:spcPct val="100000"/>
              </a:lnSpc>
              <a:spcBef>
                <a:spcPct val="30000"/>
              </a:spcBef>
              <a:spcAft>
                <a:spcPct val="0"/>
              </a:spcAft>
              <a:buClrTx/>
              <a:buSzTx/>
              <a:buFontTx/>
              <a:buNone/>
              <a:defRPr/>
            </a:pPr>
            <a:endParaRPr kumimoji="0" lang="zh-CN" altLang="en-US" sz="1200" b="0" i="0" u="none" strike="noStrike" kern="1200" cap="none" spc="0" normalizeH="0" baseline="0" noProof="0" dirty="0">
              <a:ln>
                <a:noFill/>
              </a:ln>
              <a:solidFill>
                <a:schemeClr val="tx1"/>
              </a:solidFill>
              <a:effectLst/>
              <a:uLnTx/>
              <a:uFillTx/>
              <a:latin typeface="+mn-lt"/>
              <a:ea typeface="微软雅黑" panose="020B0503020204020204" pitchFamily="34" charset="-122"/>
              <a:cs typeface="+mn-cs"/>
            </a:endParaRPr>
          </a:p>
        </p:txBody>
      </p:sp>
      <p:sp>
        <p:nvSpPr>
          <p:cNvPr id="5" name="备注占位符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marL="0" marR="0" lvl="0" indent="0" algn="l" defTabSz="914400" rtl="0" eaLnBrk="0" fontAlgn="base" latinLnBrk="0" hangingPunct="0">
              <a:lnSpc>
                <a:spcPct val="100000"/>
              </a:lnSpc>
              <a:spcBef>
                <a:spcPct val="30000"/>
              </a:spcBef>
              <a:spcAft>
                <a:spcPct val="0"/>
              </a:spcAft>
              <a:buClrTx/>
              <a:buSzTx/>
              <a:buFontTx/>
              <a:buNone/>
              <a:defRPr/>
            </a:pPr>
            <a:r>
              <a:rPr kumimoji="0" lang="zh-CN" altLang="en-US" sz="1200" b="0" i="0" u="none" strike="noStrike" kern="1200" cap="none" spc="0" normalizeH="0" baseline="0" noProof="0" dirty="0" smtClean="0">
                <a:ln>
                  <a:noFill/>
                </a:ln>
                <a:solidFill>
                  <a:schemeClr val="tx1"/>
                </a:solidFill>
                <a:effectLst/>
                <a:uLnTx/>
                <a:uFillTx/>
                <a:latin typeface="+mn-lt"/>
                <a:ea typeface="微软雅黑" panose="020B0503020204020204" pitchFamily="34" charset="-122"/>
                <a:cs typeface="+mn-cs"/>
              </a:rPr>
              <a:t>单击此处编辑母版文本样式</a:t>
            </a:r>
            <a:endParaRPr kumimoji="0" lang="zh-CN" altLang="en-US" sz="1200" b="0" i="0" u="none" strike="noStrike" kern="1200" cap="none" spc="0" normalizeH="0" baseline="0" noProof="0" dirty="0" smtClean="0">
              <a:ln>
                <a:noFill/>
              </a:ln>
              <a:solidFill>
                <a:schemeClr val="tx1"/>
              </a:solidFill>
              <a:effectLst/>
              <a:uLnTx/>
              <a:uFillTx/>
              <a:latin typeface="+mn-lt"/>
              <a:ea typeface="微软雅黑" panose="020B0503020204020204" pitchFamily="34" charset="-122"/>
              <a:cs typeface="+mn-cs"/>
            </a:endParaRPr>
          </a:p>
          <a:p>
            <a:pPr marL="457200" marR="0" lvl="1" indent="0" algn="l" defTabSz="914400" rtl="0" eaLnBrk="0" fontAlgn="base" latinLnBrk="0" hangingPunct="0">
              <a:lnSpc>
                <a:spcPct val="100000"/>
              </a:lnSpc>
              <a:spcBef>
                <a:spcPct val="30000"/>
              </a:spcBef>
              <a:spcAft>
                <a:spcPct val="0"/>
              </a:spcAft>
              <a:buClrTx/>
              <a:buSzTx/>
              <a:buFontTx/>
              <a:buNone/>
              <a:defRPr/>
            </a:pPr>
            <a:r>
              <a:rPr kumimoji="0" lang="zh-CN" altLang="en-US" sz="1200" b="0" i="0" u="none" strike="noStrike" kern="1200" cap="none" spc="0" normalizeH="0" baseline="0" noProof="0" dirty="0" smtClean="0">
                <a:ln>
                  <a:noFill/>
                </a:ln>
                <a:solidFill>
                  <a:schemeClr val="tx1"/>
                </a:solidFill>
                <a:effectLst/>
                <a:uLnTx/>
                <a:uFillTx/>
                <a:latin typeface="+mn-lt"/>
                <a:ea typeface="微软雅黑" panose="020B0503020204020204" pitchFamily="34" charset="-122"/>
                <a:cs typeface="+mn-cs"/>
              </a:rPr>
              <a:t>第二级</a:t>
            </a:r>
            <a:endParaRPr kumimoji="0" lang="zh-CN" altLang="en-US" sz="1200" b="0" i="0" u="none" strike="noStrike" kern="1200" cap="none" spc="0" normalizeH="0" baseline="0" noProof="0" dirty="0" smtClean="0">
              <a:ln>
                <a:noFill/>
              </a:ln>
              <a:solidFill>
                <a:schemeClr val="tx1"/>
              </a:solidFill>
              <a:effectLst/>
              <a:uLnTx/>
              <a:uFillTx/>
              <a:latin typeface="+mn-lt"/>
              <a:ea typeface="微软雅黑" panose="020B0503020204020204" pitchFamily="34" charset="-122"/>
              <a:cs typeface="+mn-cs"/>
            </a:endParaRPr>
          </a:p>
          <a:p>
            <a:pPr marL="914400" marR="0" lvl="2" indent="0" algn="l" defTabSz="914400" rtl="0" eaLnBrk="0" fontAlgn="base" latinLnBrk="0" hangingPunct="0">
              <a:lnSpc>
                <a:spcPct val="100000"/>
              </a:lnSpc>
              <a:spcBef>
                <a:spcPct val="30000"/>
              </a:spcBef>
              <a:spcAft>
                <a:spcPct val="0"/>
              </a:spcAft>
              <a:buClrTx/>
              <a:buSzTx/>
              <a:buFontTx/>
              <a:buNone/>
              <a:defRPr/>
            </a:pPr>
            <a:r>
              <a:rPr kumimoji="0" lang="zh-CN" altLang="en-US" sz="1200" b="0" i="0" u="none" strike="noStrike" kern="1200" cap="none" spc="0" normalizeH="0" baseline="0" noProof="0" dirty="0" smtClean="0">
                <a:ln>
                  <a:noFill/>
                </a:ln>
                <a:solidFill>
                  <a:schemeClr val="tx1"/>
                </a:solidFill>
                <a:effectLst/>
                <a:uLnTx/>
                <a:uFillTx/>
                <a:latin typeface="+mn-lt"/>
                <a:ea typeface="微软雅黑" panose="020B0503020204020204" pitchFamily="34" charset="-122"/>
                <a:cs typeface="+mn-cs"/>
              </a:rPr>
              <a:t>第三级</a:t>
            </a:r>
            <a:endParaRPr kumimoji="0" lang="zh-CN" altLang="en-US" sz="1200" b="0" i="0" u="none" strike="noStrike" kern="1200" cap="none" spc="0" normalizeH="0" baseline="0" noProof="0" dirty="0" smtClean="0">
              <a:ln>
                <a:noFill/>
              </a:ln>
              <a:solidFill>
                <a:schemeClr val="tx1"/>
              </a:solidFill>
              <a:effectLst/>
              <a:uLnTx/>
              <a:uFillTx/>
              <a:latin typeface="+mn-lt"/>
              <a:ea typeface="微软雅黑" panose="020B0503020204020204" pitchFamily="34" charset="-122"/>
              <a:cs typeface="+mn-cs"/>
            </a:endParaRPr>
          </a:p>
          <a:p>
            <a:pPr marL="1371600" marR="0" lvl="3" indent="0" algn="l" defTabSz="914400" rtl="0" eaLnBrk="0" fontAlgn="base" latinLnBrk="0" hangingPunct="0">
              <a:lnSpc>
                <a:spcPct val="100000"/>
              </a:lnSpc>
              <a:spcBef>
                <a:spcPct val="30000"/>
              </a:spcBef>
              <a:spcAft>
                <a:spcPct val="0"/>
              </a:spcAft>
              <a:buClrTx/>
              <a:buSzTx/>
              <a:buFontTx/>
              <a:buNone/>
              <a:defRPr/>
            </a:pPr>
            <a:r>
              <a:rPr kumimoji="0" lang="zh-CN" altLang="en-US" sz="1200" b="0" i="0" u="none" strike="noStrike" kern="1200" cap="none" spc="0" normalizeH="0" baseline="0" noProof="0" dirty="0" smtClean="0">
                <a:ln>
                  <a:noFill/>
                </a:ln>
                <a:solidFill>
                  <a:schemeClr val="tx1"/>
                </a:solidFill>
                <a:effectLst/>
                <a:uLnTx/>
                <a:uFillTx/>
                <a:latin typeface="+mn-lt"/>
                <a:ea typeface="微软雅黑" panose="020B0503020204020204" pitchFamily="34" charset="-122"/>
                <a:cs typeface="+mn-cs"/>
              </a:rPr>
              <a:t>第四级</a:t>
            </a:r>
            <a:endParaRPr kumimoji="0" lang="zh-CN" altLang="en-US" sz="1200" b="0" i="0" u="none" strike="noStrike" kern="1200" cap="none" spc="0" normalizeH="0" baseline="0" noProof="0" dirty="0" smtClean="0">
              <a:ln>
                <a:noFill/>
              </a:ln>
              <a:solidFill>
                <a:schemeClr val="tx1"/>
              </a:solidFill>
              <a:effectLst/>
              <a:uLnTx/>
              <a:uFillTx/>
              <a:latin typeface="+mn-lt"/>
              <a:ea typeface="微软雅黑" panose="020B0503020204020204" pitchFamily="34" charset="-122"/>
              <a:cs typeface="+mn-cs"/>
            </a:endParaRPr>
          </a:p>
          <a:p>
            <a:pPr marL="1828800" marR="0" lvl="4" indent="0" algn="l" defTabSz="914400" rtl="0" eaLnBrk="0" fontAlgn="base" latinLnBrk="0" hangingPunct="0">
              <a:lnSpc>
                <a:spcPct val="100000"/>
              </a:lnSpc>
              <a:spcBef>
                <a:spcPct val="30000"/>
              </a:spcBef>
              <a:spcAft>
                <a:spcPct val="0"/>
              </a:spcAft>
              <a:buClrTx/>
              <a:buSzTx/>
              <a:buFontTx/>
              <a:buNone/>
              <a:defRPr/>
            </a:pPr>
            <a:r>
              <a:rPr kumimoji="0" lang="zh-CN" altLang="en-US" sz="1200" b="0" i="0" u="none" strike="noStrike" kern="1200" cap="none" spc="0" normalizeH="0" baseline="0" noProof="0" dirty="0" smtClean="0">
                <a:ln>
                  <a:noFill/>
                </a:ln>
                <a:solidFill>
                  <a:schemeClr val="tx1"/>
                </a:solidFill>
                <a:effectLst/>
                <a:uLnTx/>
                <a:uFillTx/>
                <a:latin typeface="+mn-lt"/>
                <a:ea typeface="微软雅黑" panose="020B0503020204020204" pitchFamily="34" charset="-122"/>
                <a:cs typeface="+mn-cs"/>
              </a:rPr>
              <a:t>第五级</a:t>
            </a:r>
            <a:endParaRPr kumimoji="0" lang="zh-CN" altLang="en-US" sz="1200" b="0" i="0" u="none" strike="noStrike" kern="1200" cap="none" spc="0" normalizeH="0" baseline="0" noProof="0" dirty="0">
              <a:ln>
                <a:noFill/>
              </a:ln>
              <a:solidFill>
                <a:schemeClr val="tx1"/>
              </a:solidFill>
              <a:effectLst/>
              <a:uLnTx/>
              <a:uFillTx/>
              <a:latin typeface="+mn-lt"/>
              <a:ea typeface="微软雅黑" panose="020B0503020204020204" pitchFamily="34" charset="-122"/>
              <a:cs typeface="+mn-cs"/>
            </a:endParaRPr>
          </a:p>
        </p:txBody>
      </p:sp>
      <p:sp>
        <p:nvSpPr>
          <p:cNvPr id="6" name="页脚占位符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ea typeface="微软雅黑" panose="020B0503020204020204" pitchFamily="34" charset="-122"/>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200" b="0" i="0" u="none" strike="noStrike" kern="1200" cap="none" spc="0" normalizeH="0" baseline="0" noProof="0">
              <a:ln>
                <a:noFill/>
              </a:ln>
              <a:solidFill>
                <a:schemeClr val="tx1"/>
              </a:solidFill>
              <a:effectLst/>
              <a:uLnTx/>
              <a:uFillTx/>
              <a:latin typeface="Calibri" panose="020F0502020204030204" pitchFamily="34" charset="0"/>
              <a:ea typeface="微软雅黑" panose="020B0503020204020204" pitchFamily="34" charset="-122"/>
              <a:cs typeface="+mn-cs"/>
            </a:endParaRPr>
          </a:p>
        </p:txBody>
      </p:sp>
      <p:sp>
        <p:nvSpPr>
          <p:cNvPr id="7" name="灯片编号占位符 6"/>
          <p:cNvSpPr>
            <a:spLocks noGrp="1"/>
          </p:cNvSpPr>
          <p:nvPr>
            <p:ph type="sldNum" sz="quarter" idx="5"/>
          </p:nvPr>
        </p:nvSpPr>
        <p:spPr>
          <a:xfrm>
            <a:off x="3884613" y="8685213"/>
            <a:ext cx="2971800" cy="457200"/>
          </a:xfrm>
          <a:prstGeom prst="rect">
            <a:avLst/>
          </a:prstGeom>
        </p:spPr>
        <p:txBody>
          <a:bodyPr vert="horz" lIns="91440" tIns="45720" rIns="91440" bIns="45720" rtlCol="0" anchor="b"/>
          <a:p>
            <a:pPr lvl="0" algn="r" eaLnBrk="1" hangingPunct="1"/>
            <a:fld id="{9A0DB2DC-4C9A-4742-B13C-FB6460FD3503}" type="slidenum">
              <a:rPr lang="zh-CN" altLang="en-US" sz="1200" dirty="0">
                <a:ea typeface="微软雅黑" panose="020B0503020204020204" pitchFamily="34" charset="-122"/>
              </a:rPr>
            </a:fld>
            <a:endParaRPr lang="zh-CN" altLang="en-US" sz="1200" dirty="0">
              <a:ea typeface="微软雅黑" panose="020B0503020204020204" pitchFamily="34" charset="-122"/>
            </a:endParaRPr>
          </a:p>
        </p:txBody>
      </p:sp>
    </p:spTree>
  </p:cSld>
  <p:clrMap bg1="lt1" tx1="dk1" bg2="lt2" tx2="dk2" accent1="accent1" accent2="accent2" accent3="accent3" accent4="accent4" accent5="accent5" accent6="accent6" hlink="hlink" folHlink="folHlink"/>
  <p:hf sldNum="0" hdr="0" ftr="0" dt="0"/>
  <p:notesStyle>
    <a:lvl1pPr algn="l" rtl="0" eaLnBrk="0" fontAlgn="base" hangingPunct="0">
      <a:spcBef>
        <a:spcPct val="30000"/>
      </a:spcBef>
      <a:spcAft>
        <a:spcPct val="0"/>
      </a:spcAft>
      <a:defRPr sz="1200" kern="1200">
        <a:solidFill>
          <a:schemeClr val="tx1"/>
        </a:solidFill>
        <a:latin typeface="+mn-lt"/>
        <a:ea typeface="微软雅黑" panose="020B0503020204020204" pitchFamily="34" charset="-122"/>
        <a:cs typeface="+mn-cs"/>
      </a:defRPr>
    </a:lvl1pPr>
    <a:lvl2pPr marL="457200" algn="l" rtl="0" eaLnBrk="0" fontAlgn="base" hangingPunct="0">
      <a:spcBef>
        <a:spcPct val="30000"/>
      </a:spcBef>
      <a:spcAft>
        <a:spcPct val="0"/>
      </a:spcAft>
      <a:defRPr sz="1200" kern="1200">
        <a:solidFill>
          <a:schemeClr val="tx1"/>
        </a:solidFill>
        <a:latin typeface="+mn-lt"/>
        <a:ea typeface="微软雅黑" panose="020B0503020204020204" pitchFamily="34" charset="-122"/>
        <a:cs typeface="+mn-cs"/>
      </a:defRPr>
    </a:lvl2pPr>
    <a:lvl3pPr marL="914400" algn="l" rtl="0" eaLnBrk="0" fontAlgn="base" hangingPunct="0">
      <a:spcBef>
        <a:spcPct val="30000"/>
      </a:spcBef>
      <a:spcAft>
        <a:spcPct val="0"/>
      </a:spcAft>
      <a:defRPr sz="1200" kern="1200">
        <a:solidFill>
          <a:schemeClr val="tx1"/>
        </a:solidFill>
        <a:latin typeface="+mn-lt"/>
        <a:ea typeface="微软雅黑" panose="020B0503020204020204" pitchFamily="34" charset="-122"/>
        <a:cs typeface="+mn-cs"/>
      </a:defRPr>
    </a:lvl3pPr>
    <a:lvl4pPr marL="1371600" algn="l" rtl="0" eaLnBrk="0" fontAlgn="base" hangingPunct="0">
      <a:spcBef>
        <a:spcPct val="30000"/>
      </a:spcBef>
      <a:spcAft>
        <a:spcPct val="0"/>
      </a:spcAft>
      <a:defRPr sz="1200" kern="1200">
        <a:solidFill>
          <a:schemeClr val="tx1"/>
        </a:solidFill>
        <a:latin typeface="+mn-lt"/>
        <a:ea typeface="微软雅黑" panose="020B0503020204020204" pitchFamily="34" charset="-122"/>
        <a:cs typeface="+mn-cs"/>
      </a:defRPr>
    </a:lvl4pPr>
    <a:lvl5pPr marL="1828800" algn="l" rtl="0" eaLnBrk="0" fontAlgn="base" hangingPunct="0">
      <a:spcBef>
        <a:spcPct val="30000"/>
      </a:spcBef>
      <a:spcAft>
        <a:spcPct val="0"/>
      </a:spcAft>
      <a:defRPr sz="1200" kern="1200">
        <a:solidFill>
          <a:schemeClr val="tx1"/>
        </a:solidFill>
        <a:latin typeface="+mn-lt"/>
        <a:ea typeface="微软雅黑" panose="020B0503020204020204" pitchFamily="34" charset="-122"/>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5.xml"/></Relationships>
</file>

<file path=ppt/notesSlides/_rels/notesSlide1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1.xml"/></Relationships>
</file>

<file path=ppt/notesSlides/_rels/notesSlide1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0.xml"/></Relationships>
</file>

<file path=ppt/notesSlides/_rels/notesSlide1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5.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xml"/></Relationships>
</file>

<file path=ppt/notesSlides/_rels/notesSlide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7.xml"/></Relationships>
</file>

<file path=ppt/notesSlides/_rels/notesSlide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9.xml"/></Relationships>
</file>

<file path=ppt/notesSlides/_rels/notesSlide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5.xml"/></Relationships>
</file>

<file path=ppt/notesSlides/_rels/notesSlide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9.xml"/></Relationships>
</file>

<file path=ppt/notesSlides/_rels/notesSlide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51202" name="幻灯片图像占位符 1"/>
          <p:cNvSpPr>
            <a:spLocks noGrp="1" noRot="1" noChangeAspect="1" noTextEdit="1"/>
          </p:cNvSpPr>
          <p:nvPr>
            <p:ph type="sldImg"/>
          </p:nvPr>
        </p:nvSpPr>
        <p:spPr>
          <a:ln>
            <a:solidFill>
              <a:srgbClr val="000000">
                <a:alpha val="100000"/>
              </a:srgbClr>
            </a:solidFill>
            <a:miter lim="800000"/>
          </a:ln>
        </p:spPr>
      </p:sp>
      <p:sp>
        <p:nvSpPr>
          <p:cNvPr id="51203" name="备注占位符 2"/>
          <p:cNvSpPr>
            <a:spLocks noGrp="1"/>
          </p:cNvSpPr>
          <p:nvPr>
            <p:ph type="body" idx="1"/>
          </p:nvPr>
        </p:nvSpPr>
        <p:spPr>
          <a:noFill/>
          <a:ln>
            <a:noFill/>
          </a:ln>
        </p:spPr>
        <p:txBody>
          <a:bodyPr wrap="square" lIns="91440" tIns="45720" rIns="91440" bIns="45720" anchor="t"/>
          <a:p>
            <a:pPr lvl="0" eaLnBrk="1" hangingPunct="1">
              <a:spcBef>
                <a:spcPct val="0"/>
              </a:spcBef>
            </a:pPr>
            <a:endParaRPr lang="zh-CN" altLang="en-US" dirty="0"/>
          </a:p>
        </p:txBody>
      </p:sp>
      <p:sp>
        <p:nvSpPr>
          <p:cNvPr id="51204" name="灯片编号占位符 3"/>
          <p:cNvSpPr txBox="1">
            <a:spLocks noGrp="1"/>
          </p:cNvSpPr>
          <p:nvPr>
            <p:ph type="sldNum" sz="quarter"/>
          </p:nvPr>
        </p:nvSpPr>
        <p:spPr>
          <a:xfrm>
            <a:off x="3884613" y="8685213"/>
            <a:ext cx="2971800" cy="457200"/>
          </a:xfrm>
          <a:prstGeom prst="rect">
            <a:avLst/>
          </a:prstGeom>
          <a:noFill/>
          <a:ln w="9525">
            <a:noFill/>
          </a:ln>
        </p:spPr>
        <p:txBody>
          <a:bodyPr anchor="b"/>
          <a:p>
            <a:pPr lvl="0" algn="r" eaLnBrk="1" hangingPunct="1"/>
            <a:fld id="{9A0DB2DC-4C9A-4742-B13C-FB6460FD3503}" type="slidenum">
              <a:rPr lang="zh-CN" altLang="en-US" sz="1200" dirty="0">
                <a:ea typeface="微软雅黑" panose="020B0503020204020204" pitchFamily="34" charset="-122"/>
              </a:rPr>
            </a:fld>
            <a:endParaRPr lang="zh-CN" altLang="en-US" sz="1200" dirty="0">
              <a:ea typeface="微软雅黑" panose="020B0503020204020204" pitchFamily="34" charset="-122"/>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60418" name="幻灯片图像占位符 1"/>
          <p:cNvSpPr>
            <a:spLocks noGrp="1" noRot="1" noChangeAspect="1" noTextEdit="1"/>
          </p:cNvSpPr>
          <p:nvPr>
            <p:ph type="sldImg"/>
          </p:nvPr>
        </p:nvSpPr>
        <p:spPr>
          <a:ln>
            <a:solidFill>
              <a:srgbClr val="000000">
                <a:alpha val="100000"/>
              </a:srgbClr>
            </a:solidFill>
            <a:miter lim="800000"/>
          </a:ln>
        </p:spPr>
      </p:sp>
      <p:sp>
        <p:nvSpPr>
          <p:cNvPr id="60419" name="备注占位符 2"/>
          <p:cNvSpPr>
            <a:spLocks noGrp="1"/>
          </p:cNvSpPr>
          <p:nvPr>
            <p:ph type="body" idx="1"/>
          </p:nvPr>
        </p:nvSpPr>
        <p:spPr>
          <a:noFill/>
          <a:ln>
            <a:noFill/>
          </a:ln>
        </p:spPr>
        <p:txBody>
          <a:bodyPr wrap="square" lIns="91440" tIns="45720" rIns="91440" bIns="45720" anchor="t"/>
          <a:p>
            <a:pPr lvl="0" eaLnBrk="1" hangingPunct="1">
              <a:spcBef>
                <a:spcPct val="0"/>
              </a:spcBef>
            </a:pPr>
            <a:endParaRPr lang="zh-CN" altLang="en-US" dirty="0"/>
          </a:p>
        </p:txBody>
      </p:sp>
      <p:sp>
        <p:nvSpPr>
          <p:cNvPr id="60420" name="灯片编号占位符 3"/>
          <p:cNvSpPr txBox="1">
            <a:spLocks noGrp="1"/>
          </p:cNvSpPr>
          <p:nvPr>
            <p:ph type="sldNum" sz="quarter"/>
          </p:nvPr>
        </p:nvSpPr>
        <p:spPr>
          <a:xfrm>
            <a:off x="3884613" y="8685213"/>
            <a:ext cx="2971800" cy="457200"/>
          </a:xfrm>
          <a:prstGeom prst="rect">
            <a:avLst/>
          </a:prstGeom>
          <a:noFill/>
          <a:ln w="9525">
            <a:noFill/>
          </a:ln>
        </p:spPr>
        <p:txBody>
          <a:bodyPr anchor="b"/>
          <a:p>
            <a:pPr lvl="0" algn="r" eaLnBrk="1" hangingPunct="1"/>
            <a:fld id="{9A0DB2DC-4C9A-4742-B13C-FB6460FD3503}" type="slidenum">
              <a:rPr lang="zh-CN" altLang="en-US" sz="1200" dirty="0">
                <a:ea typeface="微软雅黑" panose="020B0503020204020204" pitchFamily="34" charset="-122"/>
              </a:rPr>
            </a:fld>
            <a:endParaRPr lang="zh-CN" altLang="en-US" sz="1200" dirty="0">
              <a:ea typeface="微软雅黑" panose="020B0503020204020204" pitchFamily="34" charset="-122"/>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61442" name="幻灯片图像占位符 1"/>
          <p:cNvSpPr>
            <a:spLocks noGrp="1" noRot="1" noChangeAspect="1" noTextEdit="1"/>
          </p:cNvSpPr>
          <p:nvPr>
            <p:ph type="sldImg"/>
          </p:nvPr>
        </p:nvSpPr>
        <p:spPr>
          <a:ln>
            <a:solidFill>
              <a:srgbClr val="000000">
                <a:alpha val="100000"/>
              </a:srgbClr>
            </a:solidFill>
            <a:miter lim="800000"/>
          </a:ln>
        </p:spPr>
      </p:sp>
      <p:sp>
        <p:nvSpPr>
          <p:cNvPr id="61443" name="备注占位符 2"/>
          <p:cNvSpPr>
            <a:spLocks noGrp="1"/>
          </p:cNvSpPr>
          <p:nvPr>
            <p:ph type="body" idx="1"/>
          </p:nvPr>
        </p:nvSpPr>
        <p:spPr>
          <a:noFill/>
          <a:ln>
            <a:noFill/>
          </a:ln>
        </p:spPr>
        <p:txBody>
          <a:bodyPr wrap="square" lIns="91440" tIns="45720" rIns="91440" bIns="45720" anchor="t"/>
          <a:p>
            <a:pPr lvl="0" eaLnBrk="1" hangingPunct="1">
              <a:spcBef>
                <a:spcPct val="0"/>
              </a:spcBef>
            </a:pPr>
            <a:endParaRPr lang="zh-CN" altLang="en-US" dirty="0"/>
          </a:p>
        </p:txBody>
      </p:sp>
      <p:sp>
        <p:nvSpPr>
          <p:cNvPr id="61444" name="灯片编号占位符 3"/>
          <p:cNvSpPr txBox="1">
            <a:spLocks noGrp="1"/>
          </p:cNvSpPr>
          <p:nvPr>
            <p:ph type="sldNum" sz="quarter"/>
          </p:nvPr>
        </p:nvSpPr>
        <p:spPr>
          <a:xfrm>
            <a:off x="3884613" y="8685213"/>
            <a:ext cx="2971800" cy="457200"/>
          </a:xfrm>
          <a:prstGeom prst="rect">
            <a:avLst/>
          </a:prstGeom>
          <a:noFill/>
          <a:ln w="9525">
            <a:noFill/>
          </a:ln>
        </p:spPr>
        <p:txBody>
          <a:bodyPr anchor="b"/>
          <a:p>
            <a:pPr lvl="0" algn="r" eaLnBrk="1" hangingPunct="1"/>
            <a:fld id="{9A0DB2DC-4C9A-4742-B13C-FB6460FD3503}" type="slidenum">
              <a:rPr lang="zh-CN" altLang="en-US" sz="1200" dirty="0">
                <a:ea typeface="微软雅黑" panose="020B0503020204020204" pitchFamily="34" charset="-122"/>
              </a:rPr>
            </a:fld>
            <a:endParaRPr lang="zh-CN" altLang="en-US" sz="1200" dirty="0">
              <a:ea typeface="微软雅黑" panose="020B0503020204020204" pitchFamily="34" charset="-122"/>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62466" name="幻灯片图像占位符 1"/>
          <p:cNvSpPr>
            <a:spLocks noGrp="1" noRot="1" noChangeAspect="1" noTextEdit="1"/>
          </p:cNvSpPr>
          <p:nvPr>
            <p:ph type="sldImg"/>
          </p:nvPr>
        </p:nvSpPr>
        <p:spPr>
          <a:ln>
            <a:solidFill>
              <a:srgbClr val="000000">
                <a:alpha val="100000"/>
              </a:srgbClr>
            </a:solidFill>
            <a:miter lim="800000"/>
          </a:ln>
        </p:spPr>
      </p:sp>
      <p:sp>
        <p:nvSpPr>
          <p:cNvPr id="62467" name="备注占位符 2"/>
          <p:cNvSpPr>
            <a:spLocks noGrp="1"/>
          </p:cNvSpPr>
          <p:nvPr>
            <p:ph type="body" idx="1"/>
          </p:nvPr>
        </p:nvSpPr>
        <p:spPr>
          <a:noFill/>
          <a:ln>
            <a:noFill/>
          </a:ln>
        </p:spPr>
        <p:txBody>
          <a:bodyPr wrap="square" lIns="91440" tIns="45720" rIns="91440" bIns="45720" anchor="t"/>
          <a:p>
            <a:pPr lvl="0" eaLnBrk="1" hangingPunct="1">
              <a:spcBef>
                <a:spcPct val="0"/>
              </a:spcBef>
            </a:pPr>
            <a:endParaRPr lang="zh-CN" altLang="en-US" dirty="0"/>
          </a:p>
        </p:txBody>
      </p:sp>
      <p:sp>
        <p:nvSpPr>
          <p:cNvPr id="62468" name="灯片编号占位符 3"/>
          <p:cNvSpPr txBox="1">
            <a:spLocks noGrp="1"/>
          </p:cNvSpPr>
          <p:nvPr>
            <p:ph type="sldNum" sz="quarter"/>
          </p:nvPr>
        </p:nvSpPr>
        <p:spPr>
          <a:xfrm>
            <a:off x="3884613" y="8685213"/>
            <a:ext cx="2971800" cy="457200"/>
          </a:xfrm>
          <a:prstGeom prst="rect">
            <a:avLst/>
          </a:prstGeom>
          <a:noFill/>
          <a:ln w="9525">
            <a:noFill/>
          </a:ln>
        </p:spPr>
        <p:txBody>
          <a:bodyPr anchor="b"/>
          <a:p>
            <a:pPr lvl="0" algn="r" eaLnBrk="1" hangingPunct="1"/>
            <a:fld id="{9A0DB2DC-4C9A-4742-B13C-FB6460FD3503}" type="slidenum">
              <a:rPr lang="zh-CN" altLang="en-US" sz="1200" dirty="0">
                <a:ea typeface="微软雅黑" panose="020B0503020204020204" pitchFamily="34" charset="-122"/>
              </a:rPr>
            </a:fld>
            <a:endParaRPr lang="zh-CN" altLang="en-US" sz="1200" dirty="0">
              <a:ea typeface="微软雅黑" panose="020B0503020204020204" pitchFamily="34" charset="-122"/>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63490" name="幻灯片图像占位符 1"/>
          <p:cNvSpPr>
            <a:spLocks noGrp="1" noRot="1" noChangeAspect="1" noTextEdit="1"/>
          </p:cNvSpPr>
          <p:nvPr>
            <p:ph type="sldImg"/>
          </p:nvPr>
        </p:nvSpPr>
        <p:spPr>
          <a:ln>
            <a:solidFill>
              <a:srgbClr val="000000">
                <a:alpha val="100000"/>
              </a:srgbClr>
            </a:solidFill>
            <a:miter lim="800000"/>
          </a:ln>
        </p:spPr>
      </p:sp>
      <p:sp>
        <p:nvSpPr>
          <p:cNvPr id="63491" name="备注占位符 2"/>
          <p:cNvSpPr>
            <a:spLocks noGrp="1"/>
          </p:cNvSpPr>
          <p:nvPr>
            <p:ph type="body" idx="1"/>
          </p:nvPr>
        </p:nvSpPr>
        <p:spPr>
          <a:noFill/>
          <a:ln>
            <a:noFill/>
          </a:ln>
        </p:spPr>
        <p:txBody>
          <a:bodyPr wrap="square" lIns="91440" tIns="45720" rIns="91440" bIns="45720" anchor="t"/>
          <a:p>
            <a:pPr lvl="0" eaLnBrk="1" hangingPunct="1">
              <a:spcBef>
                <a:spcPct val="0"/>
              </a:spcBef>
            </a:pPr>
            <a:endParaRPr lang="zh-CN" altLang="en-US" dirty="0"/>
          </a:p>
        </p:txBody>
      </p:sp>
      <p:sp>
        <p:nvSpPr>
          <p:cNvPr id="63492" name="灯片编号占位符 3"/>
          <p:cNvSpPr txBox="1">
            <a:spLocks noGrp="1"/>
          </p:cNvSpPr>
          <p:nvPr>
            <p:ph type="sldNum" sz="quarter"/>
          </p:nvPr>
        </p:nvSpPr>
        <p:spPr>
          <a:xfrm>
            <a:off x="3884613" y="8685213"/>
            <a:ext cx="2971800" cy="457200"/>
          </a:xfrm>
          <a:prstGeom prst="rect">
            <a:avLst/>
          </a:prstGeom>
          <a:noFill/>
          <a:ln w="9525">
            <a:noFill/>
          </a:ln>
        </p:spPr>
        <p:txBody>
          <a:bodyPr anchor="b"/>
          <a:p>
            <a:pPr lvl="0" algn="r" eaLnBrk="1" hangingPunct="1"/>
            <a:fld id="{9A0DB2DC-4C9A-4742-B13C-FB6460FD3503}" type="slidenum">
              <a:rPr lang="zh-CN" altLang="en-US" sz="1200" dirty="0">
                <a:ea typeface="微软雅黑" panose="020B0503020204020204" pitchFamily="34" charset="-122"/>
              </a:rPr>
            </a:fld>
            <a:endParaRPr lang="zh-CN" altLang="en-US" sz="1200" dirty="0">
              <a:ea typeface="微软雅黑" panose="020B0503020204020204" pitchFamily="34" charset="-122"/>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52226" name="幻灯片图像占位符 1"/>
          <p:cNvSpPr>
            <a:spLocks noGrp="1" noRot="1" noChangeAspect="1" noTextEdit="1"/>
          </p:cNvSpPr>
          <p:nvPr>
            <p:ph type="sldImg"/>
          </p:nvPr>
        </p:nvSpPr>
        <p:spPr>
          <a:ln>
            <a:solidFill>
              <a:srgbClr val="000000">
                <a:alpha val="100000"/>
              </a:srgbClr>
            </a:solidFill>
            <a:miter lim="800000"/>
          </a:ln>
        </p:spPr>
      </p:sp>
      <p:sp>
        <p:nvSpPr>
          <p:cNvPr id="52227" name="备注占位符 2"/>
          <p:cNvSpPr>
            <a:spLocks noGrp="1"/>
          </p:cNvSpPr>
          <p:nvPr>
            <p:ph type="body" idx="1"/>
          </p:nvPr>
        </p:nvSpPr>
        <p:spPr>
          <a:noFill/>
          <a:ln>
            <a:noFill/>
          </a:ln>
        </p:spPr>
        <p:txBody>
          <a:bodyPr wrap="square" lIns="91440" tIns="45720" rIns="91440" bIns="45720" anchor="t"/>
          <a:p>
            <a:pPr lvl="0" eaLnBrk="1" hangingPunct="1">
              <a:spcBef>
                <a:spcPct val="0"/>
              </a:spcBef>
            </a:pPr>
            <a:endParaRPr lang="zh-CN" altLang="en-US" dirty="0"/>
          </a:p>
        </p:txBody>
      </p:sp>
      <p:sp>
        <p:nvSpPr>
          <p:cNvPr id="52228" name="灯片编号占位符 3"/>
          <p:cNvSpPr txBox="1">
            <a:spLocks noGrp="1"/>
          </p:cNvSpPr>
          <p:nvPr>
            <p:ph type="sldNum" sz="quarter"/>
          </p:nvPr>
        </p:nvSpPr>
        <p:spPr>
          <a:xfrm>
            <a:off x="3884613" y="8685213"/>
            <a:ext cx="2971800" cy="457200"/>
          </a:xfrm>
          <a:prstGeom prst="rect">
            <a:avLst/>
          </a:prstGeom>
          <a:noFill/>
          <a:ln w="9525">
            <a:noFill/>
          </a:ln>
        </p:spPr>
        <p:txBody>
          <a:bodyPr anchor="b"/>
          <a:p>
            <a:pPr lvl="0" algn="r" eaLnBrk="1" hangingPunct="1"/>
            <a:fld id="{9A0DB2DC-4C9A-4742-B13C-FB6460FD3503}" type="slidenum">
              <a:rPr lang="zh-CN" altLang="en-US" sz="1200" dirty="0">
                <a:ea typeface="微软雅黑" panose="020B0503020204020204" pitchFamily="34" charset="-122"/>
              </a:rPr>
            </a:fld>
            <a:endParaRPr lang="zh-CN" altLang="en-US" sz="1200" dirty="0">
              <a:ea typeface="微软雅黑" panose="020B0503020204020204" pitchFamily="34" charset="-122"/>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53250" name="幻灯片图像占位符 1"/>
          <p:cNvSpPr>
            <a:spLocks noGrp="1" noRot="1" noChangeAspect="1" noTextEdit="1"/>
          </p:cNvSpPr>
          <p:nvPr>
            <p:ph type="sldImg"/>
          </p:nvPr>
        </p:nvSpPr>
        <p:spPr>
          <a:ln>
            <a:solidFill>
              <a:srgbClr val="000000">
                <a:alpha val="100000"/>
              </a:srgbClr>
            </a:solidFill>
            <a:miter lim="800000"/>
          </a:ln>
        </p:spPr>
      </p:sp>
      <p:sp>
        <p:nvSpPr>
          <p:cNvPr id="53251" name="备注占位符 2"/>
          <p:cNvSpPr>
            <a:spLocks noGrp="1"/>
          </p:cNvSpPr>
          <p:nvPr>
            <p:ph type="body" idx="1"/>
          </p:nvPr>
        </p:nvSpPr>
        <p:spPr>
          <a:noFill/>
          <a:ln>
            <a:noFill/>
          </a:ln>
        </p:spPr>
        <p:txBody>
          <a:bodyPr wrap="square" lIns="91440" tIns="45720" rIns="91440" bIns="45720" anchor="t"/>
          <a:p>
            <a:pPr lvl="0" eaLnBrk="1" hangingPunct="1">
              <a:spcBef>
                <a:spcPct val="0"/>
              </a:spcBef>
            </a:pPr>
            <a:endParaRPr lang="zh-CN" altLang="en-US" dirty="0"/>
          </a:p>
        </p:txBody>
      </p:sp>
      <p:sp>
        <p:nvSpPr>
          <p:cNvPr id="53252" name="灯片编号占位符 3"/>
          <p:cNvSpPr txBox="1">
            <a:spLocks noGrp="1"/>
          </p:cNvSpPr>
          <p:nvPr>
            <p:ph type="sldNum" sz="quarter"/>
          </p:nvPr>
        </p:nvSpPr>
        <p:spPr>
          <a:xfrm>
            <a:off x="3884613" y="8685213"/>
            <a:ext cx="2971800" cy="457200"/>
          </a:xfrm>
          <a:prstGeom prst="rect">
            <a:avLst/>
          </a:prstGeom>
          <a:noFill/>
          <a:ln w="9525">
            <a:noFill/>
          </a:ln>
        </p:spPr>
        <p:txBody>
          <a:bodyPr anchor="b"/>
          <a:p>
            <a:pPr lvl="0" algn="r" eaLnBrk="1" hangingPunct="1"/>
            <a:fld id="{9A0DB2DC-4C9A-4742-B13C-FB6460FD3503}" type="slidenum">
              <a:rPr lang="zh-CN" altLang="en-US" sz="1200" dirty="0">
                <a:ea typeface="微软雅黑" panose="020B0503020204020204" pitchFamily="34" charset="-122"/>
              </a:rPr>
            </a:fld>
            <a:endParaRPr lang="zh-CN" altLang="en-US" sz="1200" dirty="0">
              <a:ea typeface="微软雅黑" panose="020B0503020204020204" pitchFamily="34" charset="-122"/>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54274" name="幻灯片图像占位符 1"/>
          <p:cNvSpPr>
            <a:spLocks noGrp="1" noRot="1" noChangeAspect="1" noTextEdit="1"/>
          </p:cNvSpPr>
          <p:nvPr>
            <p:ph type="sldImg"/>
          </p:nvPr>
        </p:nvSpPr>
        <p:spPr>
          <a:ln>
            <a:solidFill>
              <a:srgbClr val="000000">
                <a:alpha val="100000"/>
              </a:srgbClr>
            </a:solidFill>
            <a:miter lim="800000"/>
          </a:ln>
        </p:spPr>
      </p:sp>
      <p:sp>
        <p:nvSpPr>
          <p:cNvPr id="54275" name="备注占位符 2"/>
          <p:cNvSpPr>
            <a:spLocks noGrp="1"/>
          </p:cNvSpPr>
          <p:nvPr>
            <p:ph type="body" idx="1"/>
          </p:nvPr>
        </p:nvSpPr>
        <p:spPr>
          <a:noFill/>
          <a:ln>
            <a:noFill/>
          </a:ln>
        </p:spPr>
        <p:txBody>
          <a:bodyPr wrap="square" lIns="91440" tIns="45720" rIns="91440" bIns="45720" anchor="t"/>
          <a:p>
            <a:pPr lvl="0" eaLnBrk="1" hangingPunct="1">
              <a:spcBef>
                <a:spcPct val="0"/>
              </a:spcBef>
            </a:pPr>
            <a:endParaRPr lang="zh-CN" altLang="en-US" dirty="0"/>
          </a:p>
        </p:txBody>
      </p:sp>
      <p:sp>
        <p:nvSpPr>
          <p:cNvPr id="54276" name="灯片编号占位符 3"/>
          <p:cNvSpPr txBox="1">
            <a:spLocks noGrp="1"/>
          </p:cNvSpPr>
          <p:nvPr>
            <p:ph type="sldNum" sz="quarter"/>
          </p:nvPr>
        </p:nvSpPr>
        <p:spPr>
          <a:xfrm>
            <a:off x="3884613" y="8685213"/>
            <a:ext cx="2971800" cy="457200"/>
          </a:xfrm>
          <a:prstGeom prst="rect">
            <a:avLst/>
          </a:prstGeom>
          <a:noFill/>
          <a:ln w="9525">
            <a:noFill/>
          </a:ln>
        </p:spPr>
        <p:txBody>
          <a:bodyPr anchor="b"/>
          <a:p>
            <a:pPr lvl="0" algn="r" eaLnBrk="1" hangingPunct="1"/>
            <a:fld id="{9A0DB2DC-4C9A-4742-B13C-FB6460FD3503}" type="slidenum">
              <a:rPr lang="zh-CN" altLang="en-US" sz="1200" dirty="0">
                <a:ea typeface="微软雅黑" panose="020B0503020204020204" pitchFamily="34" charset="-122"/>
              </a:rPr>
            </a:fld>
            <a:endParaRPr lang="zh-CN" altLang="en-US" sz="1200" dirty="0">
              <a:ea typeface="微软雅黑" panose="020B0503020204020204" pitchFamily="34" charset="-122"/>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55298" name="幻灯片图像占位符 1"/>
          <p:cNvSpPr>
            <a:spLocks noGrp="1" noRot="1" noChangeAspect="1" noTextEdit="1"/>
          </p:cNvSpPr>
          <p:nvPr>
            <p:ph type="sldImg"/>
          </p:nvPr>
        </p:nvSpPr>
        <p:spPr>
          <a:ln>
            <a:solidFill>
              <a:srgbClr val="000000">
                <a:alpha val="100000"/>
              </a:srgbClr>
            </a:solidFill>
            <a:miter lim="800000"/>
          </a:ln>
        </p:spPr>
      </p:sp>
      <p:sp>
        <p:nvSpPr>
          <p:cNvPr id="55299" name="备注占位符 2"/>
          <p:cNvSpPr>
            <a:spLocks noGrp="1"/>
          </p:cNvSpPr>
          <p:nvPr>
            <p:ph type="body" idx="1"/>
          </p:nvPr>
        </p:nvSpPr>
        <p:spPr>
          <a:noFill/>
          <a:ln>
            <a:noFill/>
          </a:ln>
        </p:spPr>
        <p:txBody>
          <a:bodyPr wrap="square" lIns="91440" tIns="45720" rIns="91440" bIns="45720" anchor="t"/>
          <a:p>
            <a:pPr lvl="0" eaLnBrk="1" hangingPunct="1">
              <a:spcBef>
                <a:spcPct val="0"/>
              </a:spcBef>
            </a:pPr>
            <a:endParaRPr lang="zh-CN" altLang="en-US" dirty="0"/>
          </a:p>
        </p:txBody>
      </p:sp>
      <p:sp>
        <p:nvSpPr>
          <p:cNvPr id="55300" name="灯片编号占位符 3"/>
          <p:cNvSpPr txBox="1">
            <a:spLocks noGrp="1"/>
          </p:cNvSpPr>
          <p:nvPr>
            <p:ph type="sldNum" sz="quarter"/>
          </p:nvPr>
        </p:nvSpPr>
        <p:spPr>
          <a:xfrm>
            <a:off x="3884613" y="8685213"/>
            <a:ext cx="2971800" cy="457200"/>
          </a:xfrm>
          <a:prstGeom prst="rect">
            <a:avLst/>
          </a:prstGeom>
          <a:noFill/>
          <a:ln w="9525">
            <a:noFill/>
          </a:ln>
        </p:spPr>
        <p:txBody>
          <a:bodyPr anchor="b"/>
          <a:p>
            <a:pPr lvl="0" algn="r" eaLnBrk="1" hangingPunct="1"/>
            <a:fld id="{9A0DB2DC-4C9A-4742-B13C-FB6460FD3503}" type="slidenum">
              <a:rPr lang="zh-CN" altLang="en-US" sz="1200" dirty="0">
                <a:ea typeface="微软雅黑" panose="020B0503020204020204" pitchFamily="34" charset="-122"/>
              </a:rPr>
            </a:fld>
            <a:endParaRPr lang="zh-CN" altLang="en-US" sz="1200" dirty="0">
              <a:ea typeface="微软雅黑" panose="020B0503020204020204" pitchFamily="34" charset="-122"/>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56322" name="幻灯片图像占位符 1"/>
          <p:cNvSpPr>
            <a:spLocks noGrp="1" noRot="1" noChangeAspect="1" noTextEdit="1"/>
          </p:cNvSpPr>
          <p:nvPr>
            <p:ph type="sldImg"/>
          </p:nvPr>
        </p:nvSpPr>
        <p:spPr>
          <a:ln>
            <a:solidFill>
              <a:srgbClr val="000000">
                <a:alpha val="100000"/>
              </a:srgbClr>
            </a:solidFill>
            <a:miter lim="800000"/>
          </a:ln>
        </p:spPr>
      </p:sp>
      <p:sp>
        <p:nvSpPr>
          <p:cNvPr id="56323" name="备注占位符 2"/>
          <p:cNvSpPr>
            <a:spLocks noGrp="1"/>
          </p:cNvSpPr>
          <p:nvPr>
            <p:ph type="body" idx="1"/>
          </p:nvPr>
        </p:nvSpPr>
        <p:spPr>
          <a:noFill/>
          <a:ln>
            <a:noFill/>
          </a:ln>
        </p:spPr>
        <p:txBody>
          <a:bodyPr wrap="square" lIns="91440" tIns="45720" rIns="91440" bIns="45720" anchor="t"/>
          <a:p>
            <a:pPr lvl="0" eaLnBrk="1" hangingPunct="1">
              <a:spcBef>
                <a:spcPct val="0"/>
              </a:spcBef>
            </a:pPr>
            <a:endParaRPr lang="zh-CN" altLang="en-US" dirty="0"/>
          </a:p>
        </p:txBody>
      </p:sp>
      <p:sp>
        <p:nvSpPr>
          <p:cNvPr id="56324" name="灯片编号占位符 3"/>
          <p:cNvSpPr txBox="1">
            <a:spLocks noGrp="1"/>
          </p:cNvSpPr>
          <p:nvPr>
            <p:ph type="sldNum" sz="quarter"/>
          </p:nvPr>
        </p:nvSpPr>
        <p:spPr>
          <a:xfrm>
            <a:off x="3884613" y="8685213"/>
            <a:ext cx="2971800" cy="457200"/>
          </a:xfrm>
          <a:prstGeom prst="rect">
            <a:avLst/>
          </a:prstGeom>
          <a:noFill/>
          <a:ln w="9525">
            <a:noFill/>
          </a:ln>
        </p:spPr>
        <p:txBody>
          <a:bodyPr anchor="b"/>
          <a:p>
            <a:pPr lvl="0" algn="r" eaLnBrk="1" hangingPunct="1"/>
            <a:fld id="{9A0DB2DC-4C9A-4742-B13C-FB6460FD3503}" type="slidenum">
              <a:rPr lang="zh-CN" altLang="en-US" sz="1200" dirty="0">
                <a:ea typeface="微软雅黑" panose="020B0503020204020204" pitchFamily="34" charset="-122"/>
              </a:rPr>
            </a:fld>
            <a:endParaRPr lang="zh-CN" altLang="en-US" sz="1200" dirty="0">
              <a:ea typeface="微软雅黑" panose="020B0503020204020204" pitchFamily="34" charset="-122"/>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57346" name="幻灯片图像占位符 1"/>
          <p:cNvSpPr>
            <a:spLocks noGrp="1" noRot="1" noChangeAspect="1" noTextEdit="1"/>
          </p:cNvSpPr>
          <p:nvPr>
            <p:ph type="sldImg"/>
          </p:nvPr>
        </p:nvSpPr>
        <p:spPr>
          <a:ln>
            <a:solidFill>
              <a:srgbClr val="000000">
                <a:alpha val="100000"/>
              </a:srgbClr>
            </a:solidFill>
            <a:miter lim="800000"/>
          </a:ln>
        </p:spPr>
      </p:sp>
      <p:sp>
        <p:nvSpPr>
          <p:cNvPr id="57347" name="备注占位符 2"/>
          <p:cNvSpPr>
            <a:spLocks noGrp="1"/>
          </p:cNvSpPr>
          <p:nvPr>
            <p:ph type="body" idx="1"/>
          </p:nvPr>
        </p:nvSpPr>
        <p:spPr>
          <a:noFill/>
          <a:ln>
            <a:noFill/>
          </a:ln>
        </p:spPr>
        <p:txBody>
          <a:bodyPr wrap="square" lIns="91440" tIns="45720" rIns="91440" bIns="45720" anchor="t"/>
          <a:p>
            <a:pPr lvl="0" eaLnBrk="1" hangingPunct="1">
              <a:spcBef>
                <a:spcPct val="0"/>
              </a:spcBef>
            </a:pPr>
            <a:endParaRPr lang="zh-CN" altLang="en-US" dirty="0"/>
          </a:p>
        </p:txBody>
      </p:sp>
      <p:sp>
        <p:nvSpPr>
          <p:cNvPr id="57348" name="灯片编号占位符 3"/>
          <p:cNvSpPr txBox="1">
            <a:spLocks noGrp="1"/>
          </p:cNvSpPr>
          <p:nvPr>
            <p:ph type="sldNum" sz="quarter"/>
          </p:nvPr>
        </p:nvSpPr>
        <p:spPr>
          <a:xfrm>
            <a:off x="3884613" y="8685213"/>
            <a:ext cx="2971800" cy="457200"/>
          </a:xfrm>
          <a:prstGeom prst="rect">
            <a:avLst/>
          </a:prstGeom>
          <a:noFill/>
          <a:ln w="9525">
            <a:noFill/>
          </a:ln>
        </p:spPr>
        <p:txBody>
          <a:bodyPr anchor="b"/>
          <a:p>
            <a:pPr lvl="0" algn="r" eaLnBrk="1" hangingPunct="1"/>
            <a:fld id="{9A0DB2DC-4C9A-4742-B13C-FB6460FD3503}" type="slidenum">
              <a:rPr lang="zh-CN" altLang="en-US" sz="1200" dirty="0">
                <a:ea typeface="微软雅黑" panose="020B0503020204020204" pitchFamily="34" charset="-122"/>
              </a:rPr>
            </a:fld>
            <a:endParaRPr lang="zh-CN" altLang="en-US" sz="1200" dirty="0">
              <a:ea typeface="微软雅黑" panose="020B0503020204020204" pitchFamily="34" charset="-122"/>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58370" name="幻灯片图像占位符 1"/>
          <p:cNvSpPr>
            <a:spLocks noGrp="1" noRot="1" noChangeAspect="1" noTextEdit="1"/>
          </p:cNvSpPr>
          <p:nvPr>
            <p:ph type="sldImg"/>
          </p:nvPr>
        </p:nvSpPr>
        <p:spPr>
          <a:ln>
            <a:solidFill>
              <a:srgbClr val="000000">
                <a:alpha val="100000"/>
              </a:srgbClr>
            </a:solidFill>
            <a:miter lim="800000"/>
          </a:ln>
        </p:spPr>
      </p:sp>
      <p:sp>
        <p:nvSpPr>
          <p:cNvPr id="58371" name="备注占位符 2"/>
          <p:cNvSpPr>
            <a:spLocks noGrp="1"/>
          </p:cNvSpPr>
          <p:nvPr>
            <p:ph type="body" idx="1"/>
          </p:nvPr>
        </p:nvSpPr>
        <p:spPr>
          <a:noFill/>
          <a:ln>
            <a:noFill/>
          </a:ln>
        </p:spPr>
        <p:txBody>
          <a:bodyPr wrap="square" lIns="91440" tIns="45720" rIns="91440" bIns="45720" anchor="t"/>
          <a:p>
            <a:pPr lvl="0" eaLnBrk="1" hangingPunct="1">
              <a:spcBef>
                <a:spcPct val="0"/>
              </a:spcBef>
            </a:pPr>
            <a:endParaRPr lang="zh-CN" altLang="en-US" dirty="0"/>
          </a:p>
        </p:txBody>
      </p:sp>
      <p:sp>
        <p:nvSpPr>
          <p:cNvPr id="58372" name="灯片编号占位符 3"/>
          <p:cNvSpPr txBox="1">
            <a:spLocks noGrp="1"/>
          </p:cNvSpPr>
          <p:nvPr>
            <p:ph type="sldNum" sz="quarter"/>
          </p:nvPr>
        </p:nvSpPr>
        <p:spPr>
          <a:xfrm>
            <a:off x="3884613" y="8685213"/>
            <a:ext cx="2971800" cy="457200"/>
          </a:xfrm>
          <a:prstGeom prst="rect">
            <a:avLst/>
          </a:prstGeom>
          <a:noFill/>
          <a:ln w="9525">
            <a:noFill/>
          </a:ln>
        </p:spPr>
        <p:txBody>
          <a:bodyPr anchor="b"/>
          <a:p>
            <a:pPr lvl="0" algn="r" eaLnBrk="1" hangingPunct="1"/>
            <a:fld id="{9A0DB2DC-4C9A-4742-B13C-FB6460FD3503}" type="slidenum">
              <a:rPr lang="zh-CN" altLang="en-US" sz="1200" dirty="0">
                <a:ea typeface="微软雅黑" panose="020B0503020204020204" pitchFamily="34" charset="-122"/>
              </a:rPr>
            </a:fld>
            <a:endParaRPr lang="zh-CN" altLang="en-US" sz="1200" dirty="0">
              <a:ea typeface="微软雅黑" panose="020B0503020204020204" pitchFamily="34" charset="-122"/>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59394" name="幻灯片图像占位符 1"/>
          <p:cNvSpPr>
            <a:spLocks noGrp="1" noRot="1" noChangeAspect="1" noTextEdit="1"/>
          </p:cNvSpPr>
          <p:nvPr>
            <p:ph type="sldImg"/>
          </p:nvPr>
        </p:nvSpPr>
        <p:spPr>
          <a:ln>
            <a:solidFill>
              <a:srgbClr val="000000">
                <a:alpha val="100000"/>
              </a:srgbClr>
            </a:solidFill>
            <a:miter lim="800000"/>
          </a:ln>
        </p:spPr>
      </p:sp>
      <p:sp>
        <p:nvSpPr>
          <p:cNvPr id="59395" name="备注占位符 2"/>
          <p:cNvSpPr>
            <a:spLocks noGrp="1"/>
          </p:cNvSpPr>
          <p:nvPr>
            <p:ph type="body" idx="1"/>
          </p:nvPr>
        </p:nvSpPr>
        <p:spPr>
          <a:noFill/>
          <a:ln>
            <a:noFill/>
          </a:ln>
        </p:spPr>
        <p:txBody>
          <a:bodyPr wrap="square" lIns="91440" tIns="45720" rIns="91440" bIns="45720" anchor="t"/>
          <a:p>
            <a:pPr lvl="0"/>
            <a:endParaRPr lang="zh-CN" altLang="en-US" dirty="0"/>
          </a:p>
        </p:txBody>
      </p:sp>
      <p:sp>
        <p:nvSpPr>
          <p:cNvPr id="59396" name="灯片编号占位符 3"/>
          <p:cNvSpPr txBox="1">
            <a:spLocks noGrp="1"/>
          </p:cNvSpPr>
          <p:nvPr>
            <p:ph type="sldNum" sz="quarter"/>
          </p:nvPr>
        </p:nvSpPr>
        <p:spPr>
          <a:xfrm>
            <a:off x="3884613" y="8685213"/>
            <a:ext cx="2971800" cy="457200"/>
          </a:xfrm>
          <a:prstGeom prst="rect">
            <a:avLst/>
          </a:prstGeom>
          <a:noFill/>
          <a:ln w="9525">
            <a:noFill/>
          </a:ln>
        </p:spPr>
        <p:txBody>
          <a:bodyPr anchor="b"/>
          <a:p>
            <a:pPr lvl="0" algn="r" eaLnBrk="1" hangingPunct="1"/>
            <a:fld id="{9A0DB2DC-4C9A-4742-B13C-FB6460FD3503}" type="slidenum">
              <a:rPr lang="zh-CN" altLang="en-US" sz="1200" dirty="0">
                <a:ea typeface="微软雅黑" panose="020B0503020204020204" pitchFamily="34" charset="-122"/>
              </a:rPr>
            </a:fld>
            <a:endParaRPr lang="zh-CN" altLang="en-US" sz="1200" dirty="0">
              <a:ea typeface="微软雅黑" panose="020B0503020204020204" pitchFamily="34" charset="-122"/>
            </a:endParaRP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标题和内容">
    <p:bg>
      <p:bgPr>
        <a:blipFill rotWithShape="0">
          <a:blip r:embed="rId2"/>
          <a:stretch>
            <a:fillRect/>
          </a:stretch>
        </a:blipFill>
        <a:effectLst/>
      </p:bgPr>
    </p:bg>
    <p:spTree>
      <p:nvGrpSpPr>
        <p:cNvPr id="1" name=""/>
        <p:cNvGrpSpPr/>
        <p:nvPr/>
      </p:nvGrpSpPr>
      <p:grpSpPr>
        <a:xfrm>
          <a:off x="0" y="0"/>
          <a:ext cx="0" cy="0"/>
          <a:chOff x="0" y="0"/>
          <a:chExt cx="0" cy="0"/>
        </a:xfrm>
      </p:grpSpPr>
    </p:spTree>
  </p:cSld>
  <p:clrMapOvr>
    <a:masterClrMapping/>
  </p:clrMapOvr>
  <p:transition spd="slow" advTm="0">
    <p:pull/>
  </p:transition>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标题和内容">
    <p:bg>
      <p:bgPr>
        <a:gradFill rotWithShape="1">
          <a:gsLst>
            <a:gs pos="0">
              <a:srgbClr val="D7D9E1">
                <a:alpha val="100000"/>
              </a:srgbClr>
            </a:gs>
            <a:gs pos="25999">
              <a:srgbClr val="EBECF0">
                <a:alpha val="100000"/>
              </a:srgbClr>
            </a:gs>
            <a:gs pos="100000">
              <a:srgbClr val="FFFFFF">
                <a:alpha val="100000"/>
              </a:srgbClr>
            </a:gs>
          </a:gsLst>
          <a:lin ang="5400000" scaled="1"/>
          <a:tileRect/>
        </a:gradFill>
        <a:effectLst/>
      </p:bgPr>
    </p:bg>
    <p:spTree>
      <p:nvGrpSpPr>
        <p:cNvPr id="1" name=""/>
        <p:cNvGrpSpPr/>
        <p:nvPr/>
      </p:nvGrpSpPr>
      <p:grpSpPr>
        <a:xfrm>
          <a:off x="0" y="0"/>
          <a:ext cx="0" cy="0"/>
          <a:chOff x="0" y="0"/>
          <a:chExt cx="0" cy="0"/>
        </a:xfrm>
      </p:grpSpPr>
      <p:sp>
        <p:nvSpPr>
          <p:cNvPr id="6" name="Rectangle 9"/>
          <p:cNvSpPr/>
          <p:nvPr/>
        </p:nvSpPr>
        <p:spPr>
          <a:xfrm>
            <a:off x="8501063" y="241300"/>
            <a:ext cx="365125" cy="215900"/>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lIns="91420" tIns="45709" rIns="91420" bIns="45709"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dirty="0">
              <a:ln>
                <a:noFill/>
              </a:ln>
              <a:solidFill>
                <a:schemeClr val="lt1"/>
              </a:solidFill>
              <a:effectLst/>
              <a:uLnTx/>
              <a:uFillTx/>
              <a:latin typeface="+mn-lt"/>
              <a:ea typeface="+mn-ea"/>
              <a:cs typeface="+mn-cs"/>
            </a:endParaRPr>
          </a:p>
        </p:txBody>
      </p:sp>
      <p:sp>
        <p:nvSpPr>
          <p:cNvPr id="7" name="Isosceles Triangle 10"/>
          <p:cNvSpPr/>
          <p:nvPr/>
        </p:nvSpPr>
        <p:spPr>
          <a:xfrm rot="10610802">
            <a:off x="8504238" y="315913"/>
            <a:ext cx="366713" cy="196850"/>
          </a:xfrm>
          <a:prstGeom prst="triangle">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lIns="91420" tIns="45709" rIns="91420" bIns="45709"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8" name="Slide Number Placeholder 5"/>
          <p:cNvSpPr txBox="1"/>
          <p:nvPr/>
        </p:nvSpPr>
        <p:spPr>
          <a:xfrm>
            <a:off x="8520113" y="204788"/>
            <a:ext cx="336550" cy="350838"/>
          </a:xfrm>
          <a:prstGeom prst="rect">
            <a:avLst/>
          </a:prstGeom>
        </p:spPr>
        <p:txBody>
          <a:bodyPr lIns="0" tIns="0" rIns="0" bIns="45709" anchor="ctr"/>
          <a:p>
            <a:pPr lvl="0" algn="ctr" defTabSz="457200" eaLnBrk="1" hangingPunct="1"/>
            <a:fld id="{9A0DB2DC-4C9A-4742-B13C-FB6460FD3503}" type="slidenum">
              <a:rPr lang="en-US" altLang="zh-CN" sz="1000" dirty="0">
                <a:solidFill>
                  <a:schemeClr val="bg1"/>
                </a:solidFill>
                <a:latin typeface="Calibri" panose="020F0502020204030204" pitchFamily="34" charset="0"/>
              </a:rPr>
            </a:fld>
            <a:endParaRPr lang="en-US" altLang="zh-CN" sz="1000" dirty="0">
              <a:solidFill>
                <a:schemeClr val="bg1"/>
              </a:solidFill>
              <a:latin typeface="Calibri" panose="020F0502020204030204" pitchFamily="34" charset="0"/>
            </a:endParaRPr>
          </a:p>
        </p:txBody>
      </p:sp>
      <p:grpSp>
        <p:nvGrpSpPr>
          <p:cNvPr id="3080" name="Group 5"/>
          <p:cNvGrpSpPr/>
          <p:nvPr userDrawn="1"/>
        </p:nvGrpSpPr>
        <p:grpSpPr>
          <a:xfrm>
            <a:off x="347663" y="4732338"/>
            <a:ext cx="223837" cy="220662"/>
            <a:chOff x="4328868" y="5502988"/>
            <a:chExt cx="500307" cy="493774"/>
          </a:xfrm>
        </p:grpSpPr>
        <p:sp>
          <p:nvSpPr>
            <p:cNvPr id="10" name="Freeform 7">
              <a:hlinkClick r:id="" action="ppaction://hlinkshowjump?jump=previousslide"/>
            </p:cNvPr>
            <p:cNvSpPr/>
            <p:nvPr/>
          </p:nvSpPr>
          <p:spPr bwMode="auto">
            <a:xfrm>
              <a:off x="4520475" y="5648633"/>
              <a:ext cx="117092" cy="202484"/>
            </a:xfrm>
            <a:custGeom>
              <a:avLst/>
              <a:gdLst>
                <a:gd name="T0" fmla="*/ 417 w 425"/>
                <a:gd name="T1" fmla="*/ 77 h 728"/>
                <a:gd name="T2" fmla="*/ 131 w 425"/>
                <a:gd name="T3" fmla="*/ 364 h 728"/>
                <a:gd name="T4" fmla="*/ 417 w 425"/>
                <a:gd name="T5" fmla="*/ 650 h 728"/>
                <a:gd name="T6" fmla="*/ 425 w 425"/>
                <a:gd name="T7" fmla="*/ 667 h 728"/>
                <a:gd name="T8" fmla="*/ 417 w 425"/>
                <a:gd name="T9" fmla="*/ 684 h 728"/>
                <a:gd name="T10" fmla="*/ 381 w 425"/>
                <a:gd name="T11" fmla="*/ 720 h 728"/>
                <a:gd name="T12" fmla="*/ 364 w 425"/>
                <a:gd name="T13" fmla="*/ 728 h 728"/>
                <a:gd name="T14" fmla="*/ 347 w 425"/>
                <a:gd name="T15" fmla="*/ 720 h 728"/>
                <a:gd name="T16" fmla="*/ 8 w 425"/>
                <a:gd name="T17" fmla="*/ 381 h 728"/>
                <a:gd name="T18" fmla="*/ 0 w 425"/>
                <a:gd name="T19" fmla="*/ 364 h 728"/>
                <a:gd name="T20" fmla="*/ 8 w 425"/>
                <a:gd name="T21" fmla="*/ 347 h 728"/>
                <a:gd name="T22" fmla="*/ 347 w 425"/>
                <a:gd name="T23" fmla="*/ 7 h 728"/>
                <a:gd name="T24" fmla="*/ 364 w 425"/>
                <a:gd name="T25" fmla="*/ 0 h 728"/>
                <a:gd name="T26" fmla="*/ 381 w 425"/>
                <a:gd name="T27" fmla="*/ 7 h 728"/>
                <a:gd name="T28" fmla="*/ 417 w 425"/>
                <a:gd name="T29" fmla="*/ 44 h 728"/>
                <a:gd name="T30" fmla="*/ 425 w 425"/>
                <a:gd name="T31" fmla="*/ 60 h 728"/>
                <a:gd name="T32" fmla="*/ 417 w 425"/>
                <a:gd name="T33" fmla="*/ 77 h 7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25" h="728">
                  <a:moveTo>
                    <a:pt x="417" y="77"/>
                  </a:moveTo>
                  <a:cubicBezTo>
                    <a:pt x="131" y="364"/>
                    <a:pt x="131" y="364"/>
                    <a:pt x="131" y="364"/>
                  </a:cubicBezTo>
                  <a:cubicBezTo>
                    <a:pt x="417" y="650"/>
                    <a:pt x="417" y="650"/>
                    <a:pt x="417" y="650"/>
                  </a:cubicBezTo>
                  <a:cubicBezTo>
                    <a:pt x="422" y="655"/>
                    <a:pt x="425" y="661"/>
                    <a:pt x="425" y="667"/>
                  </a:cubicBezTo>
                  <a:cubicBezTo>
                    <a:pt x="425" y="673"/>
                    <a:pt x="422" y="680"/>
                    <a:pt x="417" y="684"/>
                  </a:cubicBezTo>
                  <a:cubicBezTo>
                    <a:pt x="381" y="720"/>
                    <a:pt x="381" y="720"/>
                    <a:pt x="381" y="720"/>
                  </a:cubicBezTo>
                  <a:cubicBezTo>
                    <a:pt x="377" y="725"/>
                    <a:pt x="370" y="728"/>
                    <a:pt x="364" y="728"/>
                  </a:cubicBezTo>
                  <a:cubicBezTo>
                    <a:pt x="358" y="728"/>
                    <a:pt x="352" y="725"/>
                    <a:pt x="347" y="720"/>
                  </a:cubicBezTo>
                  <a:cubicBezTo>
                    <a:pt x="8" y="381"/>
                    <a:pt x="8" y="381"/>
                    <a:pt x="8" y="381"/>
                  </a:cubicBezTo>
                  <a:cubicBezTo>
                    <a:pt x="3" y="376"/>
                    <a:pt x="0" y="369"/>
                    <a:pt x="0" y="364"/>
                  </a:cubicBezTo>
                  <a:cubicBezTo>
                    <a:pt x="0" y="358"/>
                    <a:pt x="3" y="351"/>
                    <a:pt x="8" y="347"/>
                  </a:cubicBezTo>
                  <a:cubicBezTo>
                    <a:pt x="347" y="7"/>
                    <a:pt x="347" y="7"/>
                    <a:pt x="347" y="7"/>
                  </a:cubicBezTo>
                  <a:cubicBezTo>
                    <a:pt x="352" y="3"/>
                    <a:pt x="358" y="0"/>
                    <a:pt x="364" y="0"/>
                  </a:cubicBezTo>
                  <a:cubicBezTo>
                    <a:pt x="370" y="0"/>
                    <a:pt x="377" y="3"/>
                    <a:pt x="381" y="7"/>
                  </a:cubicBezTo>
                  <a:cubicBezTo>
                    <a:pt x="417" y="44"/>
                    <a:pt x="417" y="44"/>
                    <a:pt x="417" y="44"/>
                  </a:cubicBezTo>
                  <a:cubicBezTo>
                    <a:pt x="422" y="48"/>
                    <a:pt x="425" y="54"/>
                    <a:pt x="425" y="60"/>
                  </a:cubicBezTo>
                  <a:cubicBezTo>
                    <a:pt x="425" y="66"/>
                    <a:pt x="422" y="73"/>
                    <a:pt x="417" y="77"/>
                  </a:cubicBezTo>
                  <a:close/>
                </a:path>
              </a:pathLst>
            </a:custGeom>
            <a:solidFill>
              <a:schemeClr val="tx1">
                <a:lumMod val="50000"/>
                <a:lumOff val="50000"/>
              </a:schemeClr>
            </a:solidFill>
            <a:ln>
              <a:noFill/>
            </a:ln>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id-ID" sz="18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endParaRPr>
            </a:p>
          </p:txBody>
        </p:sp>
        <p:sp>
          <p:nvSpPr>
            <p:cNvPr id="11" name="Freeform 8">
              <a:hlinkClick r:id="" action="ppaction://hlinkshowjump?jump=previousslide"/>
            </p:cNvPr>
            <p:cNvSpPr>
              <a:spLocks noEditPoints="1"/>
            </p:cNvSpPr>
            <p:nvPr/>
          </p:nvSpPr>
          <p:spPr bwMode="auto">
            <a:xfrm>
              <a:off x="4328868" y="5502988"/>
              <a:ext cx="500307" cy="493774"/>
            </a:xfrm>
            <a:custGeom>
              <a:avLst/>
              <a:gdLst>
                <a:gd name="T0" fmla="*/ 2355 w 2753"/>
                <a:gd name="T1" fmla="*/ 114 h 2716"/>
                <a:gd name="T2" fmla="*/ 2639 w 2753"/>
                <a:gd name="T3" fmla="*/ 399 h 2716"/>
                <a:gd name="T4" fmla="*/ 2639 w 2753"/>
                <a:gd name="T5" fmla="*/ 2317 h 2716"/>
                <a:gd name="T6" fmla="*/ 2355 w 2753"/>
                <a:gd name="T7" fmla="*/ 2602 h 2716"/>
                <a:gd name="T8" fmla="*/ 398 w 2753"/>
                <a:gd name="T9" fmla="*/ 2602 h 2716"/>
                <a:gd name="T10" fmla="*/ 113 w 2753"/>
                <a:gd name="T11" fmla="*/ 2317 h 2716"/>
                <a:gd name="T12" fmla="*/ 113 w 2753"/>
                <a:gd name="T13" fmla="*/ 399 h 2716"/>
                <a:gd name="T14" fmla="*/ 398 w 2753"/>
                <a:gd name="T15" fmla="*/ 114 h 2716"/>
                <a:gd name="T16" fmla="*/ 2355 w 2753"/>
                <a:gd name="T17" fmla="*/ 114 h 2716"/>
                <a:gd name="T18" fmla="*/ 2355 w 2753"/>
                <a:gd name="T19" fmla="*/ 0 h 2716"/>
                <a:gd name="T20" fmla="*/ 398 w 2753"/>
                <a:gd name="T21" fmla="*/ 0 h 2716"/>
                <a:gd name="T22" fmla="*/ 0 w 2753"/>
                <a:gd name="T23" fmla="*/ 399 h 2716"/>
                <a:gd name="T24" fmla="*/ 0 w 2753"/>
                <a:gd name="T25" fmla="*/ 2317 h 2716"/>
                <a:gd name="T26" fmla="*/ 398 w 2753"/>
                <a:gd name="T27" fmla="*/ 2716 h 2716"/>
                <a:gd name="T28" fmla="*/ 2355 w 2753"/>
                <a:gd name="T29" fmla="*/ 2716 h 2716"/>
                <a:gd name="T30" fmla="*/ 2753 w 2753"/>
                <a:gd name="T31" fmla="*/ 2317 h 2716"/>
                <a:gd name="T32" fmla="*/ 2753 w 2753"/>
                <a:gd name="T33" fmla="*/ 399 h 2716"/>
                <a:gd name="T34" fmla="*/ 2355 w 2753"/>
                <a:gd name="T35" fmla="*/ 0 h 27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753" h="2716">
                  <a:moveTo>
                    <a:pt x="2355" y="114"/>
                  </a:moveTo>
                  <a:cubicBezTo>
                    <a:pt x="2512" y="114"/>
                    <a:pt x="2639" y="242"/>
                    <a:pt x="2639" y="399"/>
                  </a:cubicBezTo>
                  <a:cubicBezTo>
                    <a:pt x="2639" y="2317"/>
                    <a:pt x="2639" y="2317"/>
                    <a:pt x="2639" y="2317"/>
                  </a:cubicBezTo>
                  <a:cubicBezTo>
                    <a:pt x="2639" y="2474"/>
                    <a:pt x="2512" y="2602"/>
                    <a:pt x="2355" y="2602"/>
                  </a:cubicBezTo>
                  <a:cubicBezTo>
                    <a:pt x="398" y="2602"/>
                    <a:pt x="398" y="2602"/>
                    <a:pt x="398" y="2602"/>
                  </a:cubicBezTo>
                  <a:cubicBezTo>
                    <a:pt x="241" y="2602"/>
                    <a:pt x="113" y="2474"/>
                    <a:pt x="113" y="2317"/>
                  </a:cubicBezTo>
                  <a:cubicBezTo>
                    <a:pt x="113" y="399"/>
                    <a:pt x="113" y="399"/>
                    <a:pt x="113" y="399"/>
                  </a:cubicBezTo>
                  <a:cubicBezTo>
                    <a:pt x="113" y="242"/>
                    <a:pt x="241" y="114"/>
                    <a:pt x="398" y="114"/>
                  </a:cubicBezTo>
                  <a:cubicBezTo>
                    <a:pt x="2355" y="114"/>
                    <a:pt x="2355" y="114"/>
                    <a:pt x="2355" y="114"/>
                  </a:cubicBezTo>
                  <a:moveTo>
                    <a:pt x="2355" y="0"/>
                  </a:moveTo>
                  <a:cubicBezTo>
                    <a:pt x="398" y="0"/>
                    <a:pt x="398" y="0"/>
                    <a:pt x="398" y="0"/>
                  </a:cubicBezTo>
                  <a:cubicBezTo>
                    <a:pt x="178" y="0"/>
                    <a:pt x="0" y="179"/>
                    <a:pt x="0" y="399"/>
                  </a:cubicBezTo>
                  <a:cubicBezTo>
                    <a:pt x="0" y="2317"/>
                    <a:pt x="0" y="2317"/>
                    <a:pt x="0" y="2317"/>
                  </a:cubicBezTo>
                  <a:cubicBezTo>
                    <a:pt x="0" y="2538"/>
                    <a:pt x="178" y="2716"/>
                    <a:pt x="398" y="2716"/>
                  </a:cubicBezTo>
                  <a:cubicBezTo>
                    <a:pt x="2355" y="2716"/>
                    <a:pt x="2355" y="2716"/>
                    <a:pt x="2355" y="2716"/>
                  </a:cubicBezTo>
                  <a:cubicBezTo>
                    <a:pt x="2575" y="2716"/>
                    <a:pt x="2753" y="2538"/>
                    <a:pt x="2753" y="2317"/>
                  </a:cubicBezTo>
                  <a:cubicBezTo>
                    <a:pt x="2753" y="399"/>
                    <a:pt x="2753" y="399"/>
                    <a:pt x="2753" y="399"/>
                  </a:cubicBezTo>
                  <a:cubicBezTo>
                    <a:pt x="2753" y="179"/>
                    <a:pt x="2575" y="0"/>
                    <a:pt x="2355" y="0"/>
                  </a:cubicBezTo>
                  <a:close/>
                </a:path>
              </a:pathLst>
            </a:custGeom>
            <a:solidFill>
              <a:schemeClr val="tx1">
                <a:lumMod val="50000"/>
                <a:lumOff val="50000"/>
              </a:schemeClr>
            </a:solidFill>
            <a:ln>
              <a:noFill/>
            </a:ln>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id-ID" sz="18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endParaRPr>
            </a:p>
          </p:txBody>
        </p:sp>
      </p:grpSp>
      <p:grpSp>
        <p:nvGrpSpPr>
          <p:cNvPr id="3081" name="Group 9"/>
          <p:cNvGrpSpPr/>
          <p:nvPr userDrawn="1"/>
        </p:nvGrpSpPr>
        <p:grpSpPr>
          <a:xfrm flipH="1">
            <a:off x="933450" y="4732338"/>
            <a:ext cx="223838" cy="220662"/>
            <a:chOff x="4328868" y="5502988"/>
            <a:chExt cx="500307" cy="493774"/>
          </a:xfrm>
        </p:grpSpPr>
        <p:sp>
          <p:nvSpPr>
            <p:cNvPr id="13" name="Freeform 10">
              <a:hlinkClick r:id="" action="ppaction://hlinkshowjump?jump=nextslide"/>
            </p:cNvPr>
            <p:cNvSpPr/>
            <p:nvPr/>
          </p:nvSpPr>
          <p:spPr bwMode="auto">
            <a:xfrm>
              <a:off x="4520475" y="5648633"/>
              <a:ext cx="117094" cy="202484"/>
            </a:xfrm>
            <a:custGeom>
              <a:avLst/>
              <a:gdLst>
                <a:gd name="T0" fmla="*/ 417 w 425"/>
                <a:gd name="T1" fmla="*/ 77 h 728"/>
                <a:gd name="T2" fmla="*/ 131 w 425"/>
                <a:gd name="T3" fmla="*/ 364 h 728"/>
                <a:gd name="T4" fmla="*/ 417 w 425"/>
                <a:gd name="T5" fmla="*/ 650 h 728"/>
                <a:gd name="T6" fmla="*/ 425 w 425"/>
                <a:gd name="T7" fmla="*/ 667 h 728"/>
                <a:gd name="T8" fmla="*/ 417 w 425"/>
                <a:gd name="T9" fmla="*/ 684 h 728"/>
                <a:gd name="T10" fmla="*/ 381 w 425"/>
                <a:gd name="T11" fmla="*/ 720 h 728"/>
                <a:gd name="T12" fmla="*/ 364 w 425"/>
                <a:gd name="T13" fmla="*/ 728 h 728"/>
                <a:gd name="T14" fmla="*/ 347 w 425"/>
                <a:gd name="T15" fmla="*/ 720 h 728"/>
                <a:gd name="T16" fmla="*/ 8 w 425"/>
                <a:gd name="T17" fmla="*/ 381 h 728"/>
                <a:gd name="T18" fmla="*/ 0 w 425"/>
                <a:gd name="T19" fmla="*/ 364 h 728"/>
                <a:gd name="T20" fmla="*/ 8 w 425"/>
                <a:gd name="T21" fmla="*/ 347 h 728"/>
                <a:gd name="T22" fmla="*/ 347 w 425"/>
                <a:gd name="T23" fmla="*/ 7 h 728"/>
                <a:gd name="T24" fmla="*/ 364 w 425"/>
                <a:gd name="T25" fmla="*/ 0 h 728"/>
                <a:gd name="T26" fmla="*/ 381 w 425"/>
                <a:gd name="T27" fmla="*/ 7 h 728"/>
                <a:gd name="T28" fmla="*/ 417 w 425"/>
                <a:gd name="T29" fmla="*/ 44 h 728"/>
                <a:gd name="T30" fmla="*/ 425 w 425"/>
                <a:gd name="T31" fmla="*/ 60 h 728"/>
                <a:gd name="T32" fmla="*/ 417 w 425"/>
                <a:gd name="T33" fmla="*/ 77 h 7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25" h="728">
                  <a:moveTo>
                    <a:pt x="417" y="77"/>
                  </a:moveTo>
                  <a:cubicBezTo>
                    <a:pt x="131" y="364"/>
                    <a:pt x="131" y="364"/>
                    <a:pt x="131" y="364"/>
                  </a:cubicBezTo>
                  <a:cubicBezTo>
                    <a:pt x="417" y="650"/>
                    <a:pt x="417" y="650"/>
                    <a:pt x="417" y="650"/>
                  </a:cubicBezTo>
                  <a:cubicBezTo>
                    <a:pt x="422" y="655"/>
                    <a:pt x="425" y="661"/>
                    <a:pt x="425" y="667"/>
                  </a:cubicBezTo>
                  <a:cubicBezTo>
                    <a:pt x="425" y="673"/>
                    <a:pt x="422" y="680"/>
                    <a:pt x="417" y="684"/>
                  </a:cubicBezTo>
                  <a:cubicBezTo>
                    <a:pt x="381" y="720"/>
                    <a:pt x="381" y="720"/>
                    <a:pt x="381" y="720"/>
                  </a:cubicBezTo>
                  <a:cubicBezTo>
                    <a:pt x="377" y="725"/>
                    <a:pt x="370" y="728"/>
                    <a:pt x="364" y="728"/>
                  </a:cubicBezTo>
                  <a:cubicBezTo>
                    <a:pt x="358" y="728"/>
                    <a:pt x="352" y="725"/>
                    <a:pt x="347" y="720"/>
                  </a:cubicBezTo>
                  <a:cubicBezTo>
                    <a:pt x="8" y="381"/>
                    <a:pt x="8" y="381"/>
                    <a:pt x="8" y="381"/>
                  </a:cubicBezTo>
                  <a:cubicBezTo>
                    <a:pt x="3" y="376"/>
                    <a:pt x="0" y="369"/>
                    <a:pt x="0" y="364"/>
                  </a:cubicBezTo>
                  <a:cubicBezTo>
                    <a:pt x="0" y="358"/>
                    <a:pt x="3" y="351"/>
                    <a:pt x="8" y="347"/>
                  </a:cubicBezTo>
                  <a:cubicBezTo>
                    <a:pt x="347" y="7"/>
                    <a:pt x="347" y="7"/>
                    <a:pt x="347" y="7"/>
                  </a:cubicBezTo>
                  <a:cubicBezTo>
                    <a:pt x="352" y="3"/>
                    <a:pt x="358" y="0"/>
                    <a:pt x="364" y="0"/>
                  </a:cubicBezTo>
                  <a:cubicBezTo>
                    <a:pt x="370" y="0"/>
                    <a:pt x="377" y="3"/>
                    <a:pt x="381" y="7"/>
                  </a:cubicBezTo>
                  <a:cubicBezTo>
                    <a:pt x="417" y="44"/>
                    <a:pt x="417" y="44"/>
                    <a:pt x="417" y="44"/>
                  </a:cubicBezTo>
                  <a:cubicBezTo>
                    <a:pt x="422" y="48"/>
                    <a:pt x="425" y="54"/>
                    <a:pt x="425" y="60"/>
                  </a:cubicBezTo>
                  <a:cubicBezTo>
                    <a:pt x="425" y="66"/>
                    <a:pt x="422" y="73"/>
                    <a:pt x="417" y="77"/>
                  </a:cubicBezTo>
                  <a:close/>
                </a:path>
              </a:pathLst>
            </a:custGeom>
            <a:solidFill>
              <a:schemeClr val="tx1">
                <a:lumMod val="50000"/>
                <a:lumOff val="50000"/>
              </a:schemeClr>
            </a:solidFill>
            <a:ln>
              <a:noFill/>
            </a:ln>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id-ID" sz="18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endParaRPr>
            </a:p>
          </p:txBody>
        </p:sp>
        <p:sp>
          <p:nvSpPr>
            <p:cNvPr id="14" name="Freeform 11">
              <a:hlinkClick r:id="" action="ppaction://hlinkshowjump?jump=nextslide"/>
            </p:cNvPr>
            <p:cNvSpPr>
              <a:spLocks noEditPoints="1"/>
            </p:cNvSpPr>
            <p:nvPr/>
          </p:nvSpPr>
          <p:spPr bwMode="auto">
            <a:xfrm>
              <a:off x="4328868" y="5502988"/>
              <a:ext cx="500307" cy="493774"/>
            </a:xfrm>
            <a:custGeom>
              <a:avLst/>
              <a:gdLst>
                <a:gd name="T0" fmla="*/ 2355 w 2753"/>
                <a:gd name="T1" fmla="*/ 114 h 2716"/>
                <a:gd name="T2" fmla="*/ 2639 w 2753"/>
                <a:gd name="T3" fmla="*/ 399 h 2716"/>
                <a:gd name="T4" fmla="*/ 2639 w 2753"/>
                <a:gd name="T5" fmla="*/ 2317 h 2716"/>
                <a:gd name="T6" fmla="*/ 2355 w 2753"/>
                <a:gd name="T7" fmla="*/ 2602 h 2716"/>
                <a:gd name="T8" fmla="*/ 398 w 2753"/>
                <a:gd name="T9" fmla="*/ 2602 h 2716"/>
                <a:gd name="T10" fmla="*/ 113 w 2753"/>
                <a:gd name="T11" fmla="*/ 2317 h 2716"/>
                <a:gd name="T12" fmla="*/ 113 w 2753"/>
                <a:gd name="T13" fmla="*/ 399 h 2716"/>
                <a:gd name="T14" fmla="*/ 398 w 2753"/>
                <a:gd name="T15" fmla="*/ 114 h 2716"/>
                <a:gd name="T16" fmla="*/ 2355 w 2753"/>
                <a:gd name="T17" fmla="*/ 114 h 2716"/>
                <a:gd name="T18" fmla="*/ 2355 w 2753"/>
                <a:gd name="T19" fmla="*/ 0 h 2716"/>
                <a:gd name="T20" fmla="*/ 398 w 2753"/>
                <a:gd name="T21" fmla="*/ 0 h 2716"/>
                <a:gd name="T22" fmla="*/ 0 w 2753"/>
                <a:gd name="T23" fmla="*/ 399 h 2716"/>
                <a:gd name="T24" fmla="*/ 0 w 2753"/>
                <a:gd name="T25" fmla="*/ 2317 h 2716"/>
                <a:gd name="T26" fmla="*/ 398 w 2753"/>
                <a:gd name="T27" fmla="*/ 2716 h 2716"/>
                <a:gd name="T28" fmla="*/ 2355 w 2753"/>
                <a:gd name="T29" fmla="*/ 2716 h 2716"/>
                <a:gd name="T30" fmla="*/ 2753 w 2753"/>
                <a:gd name="T31" fmla="*/ 2317 h 2716"/>
                <a:gd name="T32" fmla="*/ 2753 w 2753"/>
                <a:gd name="T33" fmla="*/ 399 h 2716"/>
                <a:gd name="T34" fmla="*/ 2355 w 2753"/>
                <a:gd name="T35" fmla="*/ 0 h 27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753" h="2716">
                  <a:moveTo>
                    <a:pt x="2355" y="114"/>
                  </a:moveTo>
                  <a:cubicBezTo>
                    <a:pt x="2512" y="114"/>
                    <a:pt x="2639" y="242"/>
                    <a:pt x="2639" y="399"/>
                  </a:cubicBezTo>
                  <a:cubicBezTo>
                    <a:pt x="2639" y="2317"/>
                    <a:pt x="2639" y="2317"/>
                    <a:pt x="2639" y="2317"/>
                  </a:cubicBezTo>
                  <a:cubicBezTo>
                    <a:pt x="2639" y="2474"/>
                    <a:pt x="2512" y="2602"/>
                    <a:pt x="2355" y="2602"/>
                  </a:cubicBezTo>
                  <a:cubicBezTo>
                    <a:pt x="398" y="2602"/>
                    <a:pt x="398" y="2602"/>
                    <a:pt x="398" y="2602"/>
                  </a:cubicBezTo>
                  <a:cubicBezTo>
                    <a:pt x="241" y="2602"/>
                    <a:pt x="113" y="2474"/>
                    <a:pt x="113" y="2317"/>
                  </a:cubicBezTo>
                  <a:cubicBezTo>
                    <a:pt x="113" y="399"/>
                    <a:pt x="113" y="399"/>
                    <a:pt x="113" y="399"/>
                  </a:cubicBezTo>
                  <a:cubicBezTo>
                    <a:pt x="113" y="242"/>
                    <a:pt x="241" y="114"/>
                    <a:pt x="398" y="114"/>
                  </a:cubicBezTo>
                  <a:cubicBezTo>
                    <a:pt x="2355" y="114"/>
                    <a:pt x="2355" y="114"/>
                    <a:pt x="2355" y="114"/>
                  </a:cubicBezTo>
                  <a:moveTo>
                    <a:pt x="2355" y="0"/>
                  </a:moveTo>
                  <a:cubicBezTo>
                    <a:pt x="398" y="0"/>
                    <a:pt x="398" y="0"/>
                    <a:pt x="398" y="0"/>
                  </a:cubicBezTo>
                  <a:cubicBezTo>
                    <a:pt x="178" y="0"/>
                    <a:pt x="0" y="179"/>
                    <a:pt x="0" y="399"/>
                  </a:cubicBezTo>
                  <a:cubicBezTo>
                    <a:pt x="0" y="2317"/>
                    <a:pt x="0" y="2317"/>
                    <a:pt x="0" y="2317"/>
                  </a:cubicBezTo>
                  <a:cubicBezTo>
                    <a:pt x="0" y="2538"/>
                    <a:pt x="178" y="2716"/>
                    <a:pt x="398" y="2716"/>
                  </a:cubicBezTo>
                  <a:cubicBezTo>
                    <a:pt x="2355" y="2716"/>
                    <a:pt x="2355" y="2716"/>
                    <a:pt x="2355" y="2716"/>
                  </a:cubicBezTo>
                  <a:cubicBezTo>
                    <a:pt x="2575" y="2716"/>
                    <a:pt x="2753" y="2538"/>
                    <a:pt x="2753" y="2317"/>
                  </a:cubicBezTo>
                  <a:cubicBezTo>
                    <a:pt x="2753" y="399"/>
                    <a:pt x="2753" y="399"/>
                    <a:pt x="2753" y="399"/>
                  </a:cubicBezTo>
                  <a:cubicBezTo>
                    <a:pt x="2753" y="179"/>
                    <a:pt x="2575" y="0"/>
                    <a:pt x="2355" y="0"/>
                  </a:cubicBezTo>
                  <a:close/>
                </a:path>
              </a:pathLst>
            </a:custGeom>
            <a:solidFill>
              <a:schemeClr val="tx1">
                <a:lumMod val="50000"/>
                <a:lumOff val="50000"/>
              </a:schemeClr>
            </a:solidFill>
            <a:ln>
              <a:noFill/>
            </a:ln>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id-ID" sz="18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endParaRPr>
            </a:p>
          </p:txBody>
        </p:sp>
      </p:grpSp>
      <p:cxnSp>
        <p:nvCxnSpPr>
          <p:cNvPr id="15" name="Straight Connector 3"/>
          <p:cNvCxnSpPr/>
          <p:nvPr/>
        </p:nvCxnSpPr>
        <p:spPr>
          <a:xfrm>
            <a:off x="552450" y="4845050"/>
            <a:ext cx="381000" cy="0"/>
          </a:xfrm>
          <a:prstGeom prst="line">
            <a:avLst/>
          </a:prstGeom>
          <a:ln w="12700">
            <a:solidFill>
              <a:schemeClr val="bg1">
                <a:lumMod val="85000"/>
              </a:schemeClr>
            </a:solidFill>
            <a:prstDash val="dash"/>
          </a:ln>
        </p:spPr>
        <p:style>
          <a:lnRef idx="1">
            <a:schemeClr val="accent1"/>
          </a:lnRef>
          <a:fillRef idx="0">
            <a:schemeClr val="accent1"/>
          </a:fillRef>
          <a:effectRef idx="0">
            <a:schemeClr val="accent1"/>
          </a:effectRef>
          <a:fontRef idx="minor">
            <a:schemeClr val="tx1"/>
          </a:fontRef>
        </p:style>
      </p:cxnSp>
    </p:spTree>
  </p:cSld>
  <p:clrMapOvr>
    <a:masterClrMapping/>
  </p:clrMapOvr>
  <p:transition spd="slow" advTm="0">
    <p:pull/>
  </p:transition>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5" Type="http://schemas.openxmlformats.org/officeDocument/2006/relationships/theme" Target="../theme/theme1.xml"/><Relationship Id="rId4" Type="http://schemas.openxmlformats.org/officeDocument/2006/relationships/image" Target="../media/image3.jpeg"/><Relationship Id="rId3" Type="http://schemas.openxmlformats.org/officeDocument/2006/relationships/image" Target="../media/image2.jpeg"/><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p:pic>
        <p:nvPicPr>
          <p:cNvPr id="1026" name="Picture 4"/>
          <p:cNvPicPr>
            <a:picLocks noChangeAspect="1"/>
          </p:cNvPicPr>
          <p:nvPr userDrawn="1"/>
        </p:nvPicPr>
        <p:blipFill>
          <a:blip r:embed="rId3"/>
          <a:stretch>
            <a:fillRect/>
          </a:stretch>
        </p:blipFill>
        <p:spPr>
          <a:xfrm>
            <a:off x="0" y="-9525"/>
            <a:ext cx="9144000" cy="5141913"/>
          </a:xfrm>
          <a:prstGeom prst="rect">
            <a:avLst/>
          </a:prstGeom>
          <a:noFill/>
          <a:ln w="9525">
            <a:noFill/>
          </a:ln>
        </p:spPr>
      </p:pic>
      <p:sp>
        <p:nvSpPr>
          <p:cNvPr id="4" name="矩形 3"/>
          <p:cNvSpPr/>
          <p:nvPr/>
        </p:nvSpPr>
        <p:spPr>
          <a:xfrm>
            <a:off x="3449638" y="4797425"/>
            <a:ext cx="3141663" cy="254000"/>
          </a:xfrm>
          <a:prstGeom prst="rect">
            <a:avLst/>
          </a:prstGeom>
        </p:spPr>
        <p:txBody>
          <a:bodyPr>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1050" b="1" i="0" u="none" strike="noStrike" kern="1200" cap="none" spc="0" normalizeH="0" baseline="0" noProof="0" dirty="0">
                <a:ln>
                  <a:noFill/>
                </a:ln>
                <a:solidFill>
                  <a:schemeClr val="tx1">
                    <a:lumMod val="65000"/>
                    <a:lumOff val="35000"/>
                  </a:schemeClr>
                </a:solidFill>
                <a:effectLst/>
                <a:uLnTx/>
                <a:uFillTx/>
                <a:latin typeface="Times New Roman" panose="02020603050405020304" pitchFamily="18" charset="0"/>
                <a:ea typeface="+mn-ea"/>
                <a:cs typeface="+mn-cs"/>
                <a:sym typeface="+mn-ea"/>
              </a:rPr>
              <a:t>JIANGSU   PROVINCE  BLOOD  CENTER</a:t>
            </a:r>
            <a:endParaRPr kumimoji="0" lang="zh-CN" altLang="en-US" sz="1050" b="1" i="0" u="none" strike="noStrike" kern="1200" cap="none" spc="0" normalizeH="0" baseline="0" noProof="0" dirty="0">
              <a:ln>
                <a:noFill/>
              </a:ln>
              <a:solidFill>
                <a:schemeClr val="tx1">
                  <a:lumMod val="65000"/>
                  <a:lumOff val="35000"/>
                </a:schemeClr>
              </a:solidFill>
              <a:effectLst/>
              <a:uLnTx/>
              <a:uFillTx/>
              <a:latin typeface="华文细黑" pitchFamily="2" charset="-122"/>
              <a:ea typeface="华文细黑" pitchFamily="2" charset="-122"/>
              <a:cs typeface="+mn-cs"/>
            </a:endParaRPr>
          </a:p>
        </p:txBody>
      </p:sp>
      <p:pic>
        <p:nvPicPr>
          <p:cNvPr id="5" name="图片 4" descr="省血液中心标.jpg"/>
          <p:cNvPicPr>
            <a:picLocks noChangeAspect="1"/>
          </p:cNvPicPr>
          <p:nvPr/>
        </p:nvPicPr>
        <p:blipFill>
          <a:blip r:embed="rId4" cstate="print"/>
          <a:stretch>
            <a:fillRect/>
          </a:stretch>
        </p:blipFill>
        <p:spPr>
          <a:xfrm>
            <a:off x="3326532" y="4788014"/>
            <a:ext cx="285752" cy="274088"/>
          </a:xfrm>
          <a:prstGeom prst="ellipse">
            <a:avLst/>
          </a:prstGeom>
        </p:spPr>
      </p:pic>
    </p:spTree>
  </p:cSld>
  <p:clrMap bg1="lt1" tx1="dk1" bg2="lt2" tx2="dk2" accent1="accent1" accent2="accent2" accent3="accent3" accent4="accent4" accent5="accent5" accent6="accent6" hlink="hlink" folHlink="folHlink"/>
  <p:sldLayoutIdLst>
    <p:sldLayoutId id="2147483649" r:id="rId1"/>
    <p:sldLayoutId id="2147483650" r:id="rId2"/>
  </p:sldLayoutIdLst>
  <p:transition spd="slow" advTm="0">
    <p:pull/>
  </p:transition>
  <p:timing>
    <p:tnLst>
      <p:par>
        <p:cTn id="1" dur="indefinite" restart="never" nodeType="tmRoot"/>
      </p:par>
    </p:tnLst>
  </p:timing>
  <p:hf sldNum="0" hdr="0" ftr="0" dt="0"/>
  <p:txStyles>
    <p:titleStyle>
      <a:lvl1pPr algn="ctr" rtl="0" eaLnBrk="0" fontAlgn="base" hangingPunct="0">
        <a:spcBef>
          <a:spcPct val="0"/>
        </a:spcBef>
        <a:spcAft>
          <a:spcPct val="0"/>
        </a:spcAft>
        <a:defRPr sz="4400" kern="1200">
          <a:solidFill>
            <a:schemeClr val="tx1"/>
          </a:solidFill>
          <a:latin typeface="+mj-lt"/>
          <a:ea typeface="微软雅黑" panose="020B0503020204020204" pitchFamily="34" charset="-122"/>
          <a:cs typeface="+mj-cs"/>
        </a:defRPr>
      </a:lvl1pPr>
      <a:lvl2pPr algn="ctr" rtl="0" eaLnBrk="0" fontAlgn="base" hangingPunct="0">
        <a:spcBef>
          <a:spcPct val="0"/>
        </a:spcBef>
        <a:spcAft>
          <a:spcPct val="0"/>
        </a:spcAft>
        <a:defRPr sz="4400">
          <a:solidFill>
            <a:schemeClr val="tx1"/>
          </a:solidFill>
          <a:latin typeface="Calibri" panose="020F0502020204030204" pitchFamily="34" charset="0"/>
          <a:ea typeface="微软雅黑" panose="020B0503020204020204" pitchFamily="34" charset="-122"/>
        </a:defRPr>
      </a:lvl2pPr>
      <a:lvl3pPr algn="ctr" rtl="0" eaLnBrk="0" fontAlgn="base" hangingPunct="0">
        <a:spcBef>
          <a:spcPct val="0"/>
        </a:spcBef>
        <a:spcAft>
          <a:spcPct val="0"/>
        </a:spcAft>
        <a:defRPr sz="4400">
          <a:solidFill>
            <a:schemeClr val="tx1"/>
          </a:solidFill>
          <a:latin typeface="Calibri" panose="020F0502020204030204" pitchFamily="34" charset="0"/>
          <a:ea typeface="微软雅黑" panose="020B0503020204020204" pitchFamily="34" charset="-122"/>
        </a:defRPr>
      </a:lvl3pPr>
      <a:lvl4pPr algn="ctr" rtl="0" eaLnBrk="0" fontAlgn="base" hangingPunct="0">
        <a:spcBef>
          <a:spcPct val="0"/>
        </a:spcBef>
        <a:spcAft>
          <a:spcPct val="0"/>
        </a:spcAft>
        <a:defRPr sz="4400">
          <a:solidFill>
            <a:schemeClr val="tx1"/>
          </a:solidFill>
          <a:latin typeface="Calibri" panose="020F0502020204030204" pitchFamily="34" charset="0"/>
          <a:ea typeface="微软雅黑" panose="020B0503020204020204" pitchFamily="34" charset="-122"/>
        </a:defRPr>
      </a:lvl4pPr>
      <a:lvl5pPr algn="ctr" rtl="0" eaLnBrk="0" fontAlgn="base" hangingPunct="0">
        <a:spcBef>
          <a:spcPct val="0"/>
        </a:spcBef>
        <a:spcAft>
          <a:spcPct val="0"/>
        </a:spcAft>
        <a:defRPr sz="4400">
          <a:solidFill>
            <a:schemeClr val="tx1"/>
          </a:solidFill>
          <a:latin typeface="Calibri" panose="020F0502020204030204" pitchFamily="34" charset="0"/>
          <a:ea typeface="微软雅黑" panose="020B0503020204020204" pitchFamily="34" charset="-122"/>
        </a:defRPr>
      </a:lvl5pPr>
      <a:lvl6pPr marL="4572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6pPr>
      <a:lvl7pPr marL="9144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7pPr>
      <a:lvl8pPr marL="13716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8pPr>
      <a:lvl9pPr marL="18288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微软雅黑" panose="020B0503020204020204" pitchFamily="34" charset="-122"/>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微软雅黑" panose="020B0503020204020204" pitchFamily="34" charset="-122"/>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微软雅黑" panose="020B0503020204020204" pitchFamily="34" charset="-122"/>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微软雅黑" panose="020B0503020204020204" pitchFamily="34" charset="-122"/>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微软雅黑" panose="020B0503020204020204" pitchFamily="34" charset="-122"/>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4" Type="http://schemas.openxmlformats.org/officeDocument/2006/relationships/slideLayout" Target="../slideLayouts/slideLayout2.xml"/><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image" Target="../media/image9.jpeg"/></Relationships>
</file>

<file path=ppt/slides/_rels/slide11.xml.rels><?xml version="1.0" encoding="UTF-8" standalone="yes"?>
<Relationships xmlns="http://schemas.openxmlformats.org/package/2006/relationships"><Relationship Id="rId4" Type="http://schemas.openxmlformats.org/officeDocument/2006/relationships/slideLayout" Target="../slideLayouts/slideLayout2.xml"/><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chart" Target="../charts/chart1.xml"/></Relationships>
</file>

<file path=ppt/slides/_rels/slide12.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6.png"/><Relationship Id="rId1" Type="http://schemas.openxmlformats.org/officeDocument/2006/relationships/image" Target="../media/image5.png"/></Relationships>
</file>

<file path=ppt/slides/_rels/slide13.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6.png"/><Relationship Id="rId1" Type="http://schemas.openxmlformats.org/officeDocument/2006/relationships/image" Target="../media/image5.png"/></Relationships>
</file>

<file path=ppt/slides/_rels/slide14.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6.png"/><Relationship Id="rId1" Type="http://schemas.openxmlformats.org/officeDocument/2006/relationships/image" Target="../media/image5.png"/></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2.xml"/><Relationship Id="rId1" Type="http://schemas.openxmlformats.org/officeDocument/2006/relationships/image" Target="../media/image10.png"/></Relationships>
</file>

<file path=ppt/slides/_rels/slide16.xml.rels><?xml version="1.0" encoding="UTF-8" standalone="yes"?>
<Relationships xmlns="http://schemas.openxmlformats.org/package/2006/relationships"><Relationship Id="rId4" Type="http://schemas.openxmlformats.org/officeDocument/2006/relationships/slideLayout" Target="../slideLayouts/slideLayout2.xml"/><Relationship Id="rId3" Type="http://schemas.openxmlformats.org/officeDocument/2006/relationships/image" Target="../media/image11.jpeg"/><Relationship Id="rId2" Type="http://schemas.openxmlformats.org/officeDocument/2006/relationships/image" Target="../media/image6.png"/><Relationship Id="rId1" Type="http://schemas.openxmlformats.org/officeDocument/2006/relationships/image" Target="../media/image5.png"/></Relationships>
</file>

<file path=ppt/slides/_rels/slide17.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6.png"/><Relationship Id="rId1" Type="http://schemas.openxmlformats.org/officeDocument/2006/relationships/image" Target="../media/image5.png"/></Relationships>
</file>

<file path=ppt/slides/_rels/slide18.xml.rels><?xml version="1.0" encoding="UTF-8" standalone="yes"?>
<Relationships xmlns="http://schemas.openxmlformats.org/package/2006/relationships"><Relationship Id="rId4" Type="http://schemas.openxmlformats.org/officeDocument/2006/relationships/slideLayout" Target="../slideLayouts/slideLayout2.xml"/><Relationship Id="rId3" Type="http://schemas.openxmlformats.org/officeDocument/2006/relationships/image" Target="../media/image8.jpeg"/><Relationship Id="rId2" Type="http://schemas.openxmlformats.org/officeDocument/2006/relationships/image" Target="../media/image13.png"/><Relationship Id="rId1" Type="http://schemas.openxmlformats.org/officeDocument/2006/relationships/image" Target="../media/image12.png"/></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2.xml"/><Relationship Id="rId1" Type="http://schemas.openxmlformats.org/officeDocument/2006/relationships/image" Target="../media/image14.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4" Type="http://schemas.openxmlformats.org/officeDocument/2006/relationships/slideLayout" Target="../slideLayouts/slideLayout1.xml"/><Relationship Id="rId3" Type="http://schemas.openxmlformats.org/officeDocument/2006/relationships/image" Target="../media/image15.png"/><Relationship Id="rId2" Type="http://schemas.openxmlformats.org/officeDocument/2006/relationships/image" Target="../media/image13.png"/><Relationship Id="rId1" Type="http://schemas.openxmlformats.org/officeDocument/2006/relationships/image" Target="../media/image12.png"/></Relationships>
</file>

<file path=ppt/slides/_rels/slide21.xml.rels><?xml version="1.0" encoding="UTF-8" standalone="yes"?>
<Relationships xmlns="http://schemas.openxmlformats.org/package/2006/relationships"><Relationship Id="rId5" Type="http://schemas.openxmlformats.org/officeDocument/2006/relationships/notesSlide" Target="../notesSlides/notesSlide9.xml"/><Relationship Id="rId4" Type="http://schemas.openxmlformats.org/officeDocument/2006/relationships/slideLayout" Target="../slideLayouts/slideLayout2.xml"/><Relationship Id="rId3" Type="http://schemas.openxmlformats.org/officeDocument/2006/relationships/image" Target="../media/image8.jpeg"/><Relationship Id="rId2" Type="http://schemas.openxmlformats.org/officeDocument/2006/relationships/image" Target="../media/image6.png"/><Relationship Id="rId1" Type="http://schemas.openxmlformats.org/officeDocument/2006/relationships/image" Target="../media/image5.png"/></Relationships>
</file>

<file path=ppt/slides/_rels/slide22.xml.rels><?xml version="1.0" encoding="UTF-8" standalone="yes"?>
<Relationships xmlns="http://schemas.openxmlformats.org/package/2006/relationships"><Relationship Id="rId5" Type="http://schemas.openxmlformats.org/officeDocument/2006/relationships/slideLayout" Target="../slideLayouts/slideLayout2.xml"/><Relationship Id="rId4" Type="http://schemas.openxmlformats.org/officeDocument/2006/relationships/image" Target="../media/image17.jpeg"/><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image" Target="../media/image16.jpeg"/></Relationships>
</file>

<file path=ppt/slides/_rels/slide23.xml.rels><?xml version="1.0" encoding="UTF-8" standalone="yes"?>
<Relationships xmlns="http://schemas.openxmlformats.org/package/2006/relationships"><Relationship Id="rId7" Type="http://schemas.openxmlformats.org/officeDocument/2006/relationships/slideLayout" Target="../slideLayouts/slideLayout2.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21.jpeg"/><Relationship Id="rId3" Type="http://schemas.openxmlformats.org/officeDocument/2006/relationships/image" Target="../media/image20.jpeg"/><Relationship Id="rId2" Type="http://schemas.openxmlformats.org/officeDocument/2006/relationships/image" Target="../media/image19.jpeg"/><Relationship Id="rId1" Type="http://schemas.openxmlformats.org/officeDocument/2006/relationships/image" Target="../media/image18.jpeg"/></Relationships>
</file>

<file path=ppt/slides/_rels/slide24.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6.png"/><Relationship Id="rId1" Type="http://schemas.openxmlformats.org/officeDocument/2006/relationships/image" Target="../media/image5.png"/></Relationships>
</file>

<file path=ppt/slides/_rels/slide25.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2.xml"/><Relationship Id="rId1" Type="http://schemas.openxmlformats.org/officeDocument/2006/relationships/image" Target="../media/image10.png"/></Relationships>
</file>

<file path=ppt/slides/_rels/slide26.xml.rels><?xml version="1.0" encoding="UTF-8" standalone="yes"?>
<Relationships xmlns="http://schemas.openxmlformats.org/package/2006/relationships"><Relationship Id="rId4" Type="http://schemas.openxmlformats.org/officeDocument/2006/relationships/slideLayout" Target="../slideLayouts/slideLayout1.xml"/><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image" Target="../media/image22.png"/></Relationships>
</file>

<file path=ppt/slides/_rels/slide27.xml.rels><?xml version="1.0" encoding="UTF-8" standalone="yes"?>
<Relationships xmlns="http://schemas.openxmlformats.org/package/2006/relationships"><Relationship Id="rId4" Type="http://schemas.openxmlformats.org/officeDocument/2006/relationships/slideLayout" Target="../slideLayouts/slideLayout1.xml"/><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image" Target="../media/image23.png"/></Relationships>
</file>

<file path=ppt/slides/_rels/slide28.xml.rels><?xml version="1.0" encoding="UTF-8" standalone="yes"?>
<Relationships xmlns="http://schemas.openxmlformats.org/package/2006/relationships"><Relationship Id="rId4" Type="http://schemas.openxmlformats.org/officeDocument/2006/relationships/slideLayout" Target="../slideLayouts/slideLayout1.xml"/><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image" Target="../media/image24.png"/></Relationships>
</file>

<file path=ppt/slides/_rels/slide29.xml.rels><?xml version="1.0" encoding="UTF-8" standalone="yes"?>
<Relationships xmlns="http://schemas.openxmlformats.org/package/2006/relationships"><Relationship Id="rId4" Type="http://schemas.openxmlformats.org/officeDocument/2006/relationships/slideLayout" Target="../slideLayouts/slideLayout1.xml"/><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image" Target="../media/image25.png"/></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2.xml"/><Relationship Id="rId1" Type="http://schemas.openxmlformats.org/officeDocument/2006/relationships/image" Target="../media/image4.png"/></Relationships>
</file>

<file path=ppt/slides/_rels/slide30.xml.rels><?xml version="1.0" encoding="UTF-8" standalone="yes"?>
<Relationships xmlns="http://schemas.openxmlformats.org/package/2006/relationships"><Relationship Id="rId4" Type="http://schemas.openxmlformats.org/officeDocument/2006/relationships/slideLayout" Target="../slideLayouts/slideLayout1.xml"/><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image" Target="../media/image26.png"/></Relationships>
</file>

<file path=ppt/slides/_rels/slide31.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2.xml"/><Relationship Id="rId1" Type="http://schemas.openxmlformats.org/officeDocument/2006/relationships/image" Target="../media/image27.png"/></Relationships>
</file>

<file path=ppt/slides/_rels/slide32.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6.png"/><Relationship Id="rId1" Type="http://schemas.openxmlformats.org/officeDocument/2006/relationships/image" Target="../media/image5.png"/></Relationships>
</file>

<file path=ppt/slides/_rels/slide33.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6.png"/><Relationship Id="rId1" Type="http://schemas.openxmlformats.org/officeDocument/2006/relationships/image" Target="../media/image5.png"/></Relationships>
</file>

<file path=ppt/slides/_rels/slide34.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6.png"/><Relationship Id="rId1" Type="http://schemas.openxmlformats.org/officeDocument/2006/relationships/image" Target="../media/image5.png"/></Relationships>
</file>

<file path=ppt/slides/_rels/slide35.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6.png"/><Relationship Id="rId1" Type="http://schemas.openxmlformats.org/officeDocument/2006/relationships/image" Target="../media/image5.png"/></Relationships>
</file>

<file path=ppt/slides/_rels/slide36.xml.rels><?xml version="1.0" encoding="UTF-8" standalone="yes"?>
<Relationships xmlns="http://schemas.openxmlformats.org/package/2006/relationships"><Relationship Id="rId4" Type="http://schemas.openxmlformats.org/officeDocument/2006/relationships/slideLayout" Target="../slideLayouts/slideLayout2.xml"/><Relationship Id="rId3" Type="http://schemas.openxmlformats.org/officeDocument/2006/relationships/image" Target="../media/image28.png"/><Relationship Id="rId2" Type="http://schemas.openxmlformats.org/officeDocument/2006/relationships/image" Target="../media/image6.png"/><Relationship Id="rId1" Type="http://schemas.openxmlformats.org/officeDocument/2006/relationships/image" Target="../media/image5.png"/></Relationships>
</file>

<file path=ppt/slides/_rels/slide37.xml.rels><?xml version="1.0" encoding="UTF-8" standalone="yes"?>
<Relationships xmlns="http://schemas.openxmlformats.org/package/2006/relationships"><Relationship Id="rId4" Type="http://schemas.openxmlformats.org/officeDocument/2006/relationships/slideLayout" Target="../slideLayouts/slideLayout2.xml"/><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image" Target="../media/image29.png"/></Relationships>
</file>

<file path=ppt/slides/_rels/slide38.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6.png"/><Relationship Id="rId1" Type="http://schemas.openxmlformats.org/officeDocument/2006/relationships/image" Target="../media/image5.png"/></Relationships>
</file>

<file path=ppt/slides/_rels/slide39.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6.png"/><Relationship Id="rId1" Type="http://schemas.openxmlformats.org/officeDocument/2006/relationships/image" Target="../media/image5.png"/></Relationships>
</file>

<file path=ppt/slides/_rels/slide4.xml.rels><?xml version="1.0" encoding="UTF-8" standalone="yes"?>
<Relationships xmlns="http://schemas.openxmlformats.org/package/2006/relationships"><Relationship Id="rId4" Type="http://schemas.openxmlformats.org/officeDocument/2006/relationships/notesSlide" Target="../notesSlides/notesSlide4.xml"/><Relationship Id="rId3" Type="http://schemas.openxmlformats.org/officeDocument/2006/relationships/slideLayout" Target="../slideLayouts/slideLayout2.xml"/><Relationship Id="rId2" Type="http://schemas.openxmlformats.org/officeDocument/2006/relationships/image" Target="../media/image6.png"/><Relationship Id="rId1" Type="http://schemas.openxmlformats.org/officeDocument/2006/relationships/image" Target="../media/image5.png"/></Relationships>
</file>

<file path=ppt/slides/_rels/slide40.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2.xml"/><Relationship Id="rId1" Type="http://schemas.openxmlformats.org/officeDocument/2006/relationships/image" Target="../media/image27.png"/></Relationships>
</file>

<file path=ppt/slides/_rels/slide41.xml.rels><?xml version="1.0" encoding="UTF-8" standalone="yes"?>
<Relationships xmlns="http://schemas.openxmlformats.org/package/2006/relationships"><Relationship Id="rId5" Type="http://schemas.openxmlformats.org/officeDocument/2006/relationships/slideLayout" Target="../slideLayouts/slideLayout1.xml"/><Relationship Id="rId4" Type="http://schemas.openxmlformats.org/officeDocument/2006/relationships/image" Target="../media/image33.png"/><Relationship Id="rId3" Type="http://schemas.openxmlformats.org/officeDocument/2006/relationships/image" Target="../media/image32.png"/><Relationship Id="rId2" Type="http://schemas.openxmlformats.org/officeDocument/2006/relationships/image" Target="../media/image31.png"/><Relationship Id="rId1" Type="http://schemas.openxmlformats.org/officeDocument/2006/relationships/image" Target="../media/image30.png"/></Relationships>
</file>

<file path=ppt/slides/_rels/slide42.xml.rels><?xml version="1.0" encoding="UTF-8" standalone="yes"?>
<Relationships xmlns="http://schemas.openxmlformats.org/package/2006/relationships"><Relationship Id="rId8" Type="http://schemas.openxmlformats.org/officeDocument/2006/relationships/slideLayout" Target="../slideLayouts/slideLayout1.xml"/><Relationship Id="rId7" Type="http://schemas.openxmlformats.org/officeDocument/2006/relationships/image" Target="../media/image38.jpeg"/><Relationship Id="rId6" Type="http://schemas.openxmlformats.org/officeDocument/2006/relationships/image" Target="../media/image37.jpeg"/><Relationship Id="rId5" Type="http://schemas.openxmlformats.org/officeDocument/2006/relationships/image" Target="../media/image36.jpeg"/><Relationship Id="rId4" Type="http://schemas.openxmlformats.org/officeDocument/2006/relationships/image" Target="../media/image35.jpeg"/><Relationship Id="rId3" Type="http://schemas.openxmlformats.org/officeDocument/2006/relationships/image" Target="../media/image34.jpeg"/><Relationship Id="rId2" Type="http://schemas.openxmlformats.org/officeDocument/2006/relationships/image" Target="../media/image6.png"/><Relationship Id="rId1" Type="http://schemas.openxmlformats.org/officeDocument/2006/relationships/image" Target="../media/image5.png"/></Relationships>
</file>

<file path=ppt/slides/_rels/slide43.xml.rels><?xml version="1.0" encoding="UTF-8" standalone="yes"?>
<Relationships xmlns="http://schemas.openxmlformats.org/package/2006/relationships"><Relationship Id="rId4" Type="http://schemas.openxmlformats.org/officeDocument/2006/relationships/slideLayout" Target="../slideLayouts/slideLayout1.xml"/><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image" Target="../media/image39.png"/></Relationships>
</file>

<file path=ppt/slides/_rels/slide44.xml.rels><?xml version="1.0" encoding="UTF-8" standalone="yes"?>
<Relationships xmlns="http://schemas.openxmlformats.org/package/2006/relationships"><Relationship Id="rId4" Type="http://schemas.openxmlformats.org/officeDocument/2006/relationships/slideLayout" Target="../slideLayouts/slideLayout1.xml"/><Relationship Id="rId3" Type="http://schemas.openxmlformats.org/officeDocument/2006/relationships/image" Target="../media/image40.png"/><Relationship Id="rId2" Type="http://schemas.openxmlformats.org/officeDocument/2006/relationships/image" Target="../media/image6.png"/><Relationship Id="rId1" Type="http://schemas.openxmlformats.org/officeDocument/2006/relationships/image" Target="../media/image5.png"/></Relationships>
</file>

<file path=ppt/slides/_rels/slide45.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1.xml"/><Relationship Id="rId1" Type="http://schemas.openxmlformats.org/officeDocument/2006/relationships/tags" Target="../tags/tag1.xml"/></Relationships>
</file>

<file path=ppt/slides/_rels/slide5.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6.png"/><Relationship Id="rId1" Type="http://schemas.openxmlformats.org/officeDocument/2006/relationships/image" Target="../media/image5.png"/></Relationships>
</file>

<file path=ppt/slides/_rels/slide6.xml.rels><?xml version="1.0" encoding="UTF-8" standalone="yes"?>
<Relationships xmlns="http://schemas.openxmlformats.org/package/2006/relationships"><Relationship Id="rId4" Type="http://schemas.openxmlformats.org/officeDocument/2006/relationships/slideLayout" Target="../slideLayouts/slideLayout2.xml"/><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image" Target="../media/image7.jpeg"/></Relationships>
</file>

<file path=ppt/slides/_rels/slide7.xml.rels><?xml version="1.0" encoding="UTF-8" standalone="yes"?>
<Relationships xmlns="http://schemas.openxmlformats.org/package/2006/relationships"><Relationship Id="rId4" Type="http://schemas.openxmlformats.org/officeDocument/2006/relationships/notesSlide" Target="../notesSlides/notesSlide5.xml"/><Relationship Id="rId3" Type="http://schemas.openxmlformats.org/officeDocument/2006/relationships/slideLayout" Target="../slideLayouts/slideLayout2.xml"/><Relationship Id="rId2" Type="http://schemas.openxmlformats.org/officeDocument/2006/relationships/image" Target="../media/image6.png"/><Relationship Id="rId1" Type="http://schemas.openxmlformats.org/officeDocument/2006/relationships/image" Target="../media/image5.png"/></Relationships>
</file>

<file path=ppt/slides/_rels/slide8.xml.rels><?xml version="1.0" encoding="UTF-8" standalone="yes"?>
<Relationships xmlns="http://schemas.openxmlformats.org/package/2006/relationships"><Relationship Id="rId4" Type="http://schemas.openxmlformats.org/officeDocument/2006/relationships/slideLayout" Target="../slideLayouts/slideLayout2.xml"/><Relationship Id="rId3" Type="http://schemas.openxmlformats.org/officeDocument/2006/relationships/image" Target="../media/image8.jpeg"/><Relationship Id="rId2" Type="http://schemas.openxmlformats.org/officeDocument/2006/relationships/image" Target="../media/image6.png"/><Relationship Id="rId1" Type="http://schemas.openxmlformats.org/officeDocument/2006/relationships/image" Target="../media/image5.png"/></Relationships>
</file>

<file path=ppt/slides/_rels/slide9.xml.rels><?xml version="1.0" encoding="UTF-8" standalone="yes"?>
<Relationships xmlns="http://schemas.openxmlformats.org/package/2006/relationships"><Relationship Id="rId4" Type="http://schemas.openxmlformats.org/officeDocument/2006/relationships/notesSlide" Target="../notesSlides/notesSlide6.xml"/><Relationship Id="rId3" Type="http://schemas.openxmlformats.org/officeDocument/2006/relationships/slideLayout" Target="../slideLayouts/slideLayout2.xml"/><Relationship Id="rId2" Type="http://schemas.openxmlformats.org/officeDocument/2006/relationships/image" Target="../media/image6.png"/><Relationship Id="rId1" Type="http://schemas.openxmlformats.org/officeDocument/2006/relationships/image" Target="../media/image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grpSp>
        <p:nvGrpSpPr>
          <p:cNvPr id="2" name="组合 39"/>
          <p:cNvGrpSpPr/>
          <p:nvPr/>
        </p:nvGrpSpPr>
        <p:grpSpPr>
          <a:xfrm>
            <a:off x="107504" y="3261162"/>
            <a:ext cx="575388" cy="575387"/>
            <a:chOff x="304800" y="673100"/>
            <a:chExt cx="4000500" cy="4000500"/>
          </a:xfrm>
          <a:effectLst>
            <a:outerShdw blurRad="444500" dist="254000" dir="8100000" algn="tr" rotWithShape="0">
              <a:prstClr val="black">
                <a:alpha val="50000"/>
              </a:prstClr>
            </a:outerShdw>
          </a:effectLst>
        </p:grpSpPr>
        <p:sp>
          <p:nvSpPr>
            <p:cNvPr id="41" name="同心圆 40"/>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mn-lt"/>
                <a:ea typeface="+mn-ea"/>
                <a:cs typeface="+mn-cs"/>
              </a:endParaRPr>
            </a:p>
          </p:txBody>
        </p:sp>
        <p:sp>
          <p:nvSpPr>
            <p:cNvPr id="42" name="椭圆 41"/>
            <p:cNvSpPr/>
            <p:nvPr/>
          </p:nvSpPr>
          <p:spPr>
            <a:xfrm>
              <a:off x="392112" y="760412"/>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grpSp>
      <p:sp>
        <p:nvSpPr>
          <p:cNvPr id="51" name="同心圆 50"/>
          <p:cNvSpPr/>
          <p:nvPr/>
        </p:nvSpPr>
        <p:spPr>
          <a:xfrm>
            <a:off x="179388" y="827088"/>
            <a:ext cx="1152525" cy="1152525"/>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mn-lt"/>
              <a:ea typeface="+mn-ea"/>
              <a:cs typeface="+mn-cs"/>
            </a:endParaRPr>
          </a:p>
        </p:txBody>
      </p:sp>
      <p:grpSp>
        <p:nvGrpSpPr>
          <p:cNvPr id="4100" name="Group 10"/>
          <p:cNvGrpSpPr/>
          <p:nvPr/>
        </p:nvGrpSpPr>
        <p:grpSpPr>
          <a:xfrm>
            <a:off x="6804025" y="4505325"/>
            <a:ext cx="285750" cy="284163"/>
            <a:chOff x="0" y="0"/>
            <a:chExt cx="965499" cy="965499"/>
          </a:xfrm>
        </p:grpSpPr>
        <p:sp>
          <p:nvSpPr>
            <p:cNvPr id="54" name="AutoShape 11"/>
            <p:cNvSpPr/>
            <p:nvPr/>
          </p:nvSpPr>
          <p:spPr bwMode="auto">
            <a:xfrm>
              <a:off x="0" y="0"/>
              <a:ext cx="965499" cy="965499"/>
            </a:xfrm>
            <a:custGeom>
              <a:avLst/>
              <a:gdLst>
                <a:gd name="T0" fmla="*/ 482725 w 19679"/>
                <a:gd name="T1" fmla="*/ 529874 h 19679"/>
                <a:gd name="T2" fmla="*/ 482725 w 19679"/>
                <a:gd name="T3" fmla="*/ 529874 h 19679"/>
                <a:gd name="T4" fmla="*/ 482725 w 19679"/>
                <a:gd name="T5" fmla="*/ 529874 h 19679"/>
                <a:gd name="T6" fmla="*/ 482725 w 19679"/>
                <a:gd name="T7" fmla="*/ 529874 h 19679"/>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9679" h="19679">
                  <a:moveTo>
                    <a:pt x="16796" y="2881"/>
                  </a:moveTo>
                  <a:cubicBezTo>
                    <a:pt x="20638" y="6724"/>
                    <a:pt x="20638" y="12953"/>
                    <a:pt x="16796" y="16796"/>
                  </a:cubicBezTo>
                  <a:cubicBezTo>
                    <a:pt x="12953" y="20639"/>
                    <a:pt x="6724" y="20639"/>
                    <a:pt x="2881" y="16796"/>
                  </a:cubicBezTo>
                  <a:cubicBezTo>
                    <a:pt x="-961" y="12953"/>
                    <a:pt x="-961" y="6724"/>
                    <a:pt x="2881" y="2881"/>
                  </a:cubicBezTo>
                  <a:cubicBezTo>
                    <a:pt x="6724" y="-961"/>
                    <a:pt x="12953" y="-961"/>
                    <a:pt x="16796" y="2881"/>
                  </a:cubicBezTo>
                  <a:close/>
                </a:path>
              </a:pathLst>
            </a:custGeom>
            <a:gradFill>
              <a:gsLst>
                <a:gs pos="0">
                  <a:schemeClr val="bg1"/>
                </a:gs>
                <a:gs pos="51000">
                  <a:schemeClr val="bg1">
                    <a:lumMod val="95000"/>
                  </a:schemeClr>
                </a:gs>
                <a:gs pos="100000">
                  <a:schemeClr val="bg1">
                    <a:lumMod val="75000"/>
                  </a:schemeClr>
                </a:gs>
              </a:gsLst>
              <a:lin ang="18900000" scaled="0"/>
            </a:gradFill>
            <a:ln>
              <a:noFill/>
            </a:ln>
            <a:effectLst>
              <a:outerShdw blurRad="88900" dist="38100" dir="7680000" algn="tl" rotWithShape="0">
                <a:prstClr val="black">
                  <a:alpha val="31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55" name="AutoShape 12"/>
            <p:cNvSpPr/>
            <p:nvPr/>
          </p:nvSpPr>
          <p:spPr bwMode="auto">
            <a:xfrm>
              <a:off x="284288" y="285875"/>
              <a:ext cx="396927" cy="393749"/>
            </a:xfrm>
            <a:custGeom>
              <a:avLst/>
              <a:gdLst>
                <a:gd name="T0" fmla="*/ 196991 w 21376"/>
                <a:gd name="T1" fmla="*/ 196990 h 21600"/>
                <a:gd name="T2" fmla="*/ 196991 w 21376"/>
                <a:gd name="T3" fmla="*/ 196990 h 21600"/>
                <a:gd name="T4" fmla="*/ 196991 w 21376"/>
                <a:gd name="T5" fmla="*/ 196990 h 21600"/>
                <a:gd name="T6" fmla="*/ 196991 w 21376"/>
                <a:gd name="T7" fmla="*/ 196990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376" h="21600">
                  <a:moveTo>
                    <a:pt x="21036" y="18604"/>
                  </a:moveTo>
                  <a:cubicBezTo>
                    <a:pt x="21454" y="19261"/>
                    <a:pt x="21486" y="19922"/>
                    <a:pt x="21134" y="20586"/>
                  </a:cubicBezTo>
                  <a:cubicBezTo>
                    <a:pt x="20969" y="20915"/>
                    <a:pt x="20731" y="21168"/>
                    <a:pt x="20427" y="21338"/>
                  </a:cubicBezTo>
                  <a:cubicBezTo>
                    <a:pt x="20122" y="21514"/>
                    <a:pt x="19797" y="21600"/>
                    <a:pt x="19455" y="21600"/>
                  </a:cubicBezTo>
                  <a:lnTo>
                    <a:pt x="1928" y="21600"/>
                  </a:lnTo>
                  <a:cubicBezTo>
                    <a:pt x="1585" y="21600"/>
                    <a:pt x="1263" y="21514"/>
                    <a:pt x="965" y="21338"/>
                  </a:cubicBezTo>
                  <a:cubicBezTo>
                    <a:pt x="663" y="21168"/>
                    <a:pt x="425" y="20915"/>
                    <a:pt x="248" y="20586"/>
                  </a:cubicBezTo>
                  <a:cubicBezTo>
                    <a:pt x="-114" y="19914"/>
                    <a:pt x="-80" y="19250"/>
                    <a:pt x="344" y="18604"/>
                  </a:cubicBezTo>
                  <a:lnTo>
                    <a:pt x="7509" y="7313"/>
                  </a:lnTo>
                  <a:lnTo>
                    <a:pt x="7509" y="2167"/>
                  </a:lnTo>
                  <a:lnTo>
                    <a:pt x="6427" y="2167"/>
                  </a:lnTo>
                  <a:cubicBezTo>
                    <a:pt x="6122" y="2167"/>
                    <a:pt x="5870" y="2061"/>
                    <a:pt x="5670" y="1850"/>
                  </a:cubicBezTo>
                  <a:cubicBezTo>
                    <a:pt x="5473" y="1638"/>
                    <a:pt x="5371" y="1380"/>
                    <a:pt x="5371" y="1072"/>
                  </a:cubicBezTo>
                  <a:cubicBezTo>
                    <a:pt x="5371" y="778"/>
                    <a:pt x="5473" y="528"/>
                    <a:pt x="5670" y="320"/>
                  </a:cubicBezTo>
                  <a:cubicBezTo>
                    <a:pt x="5870" y="108"/>
                    <a:pt x="6122" y="0"/>
                    <a:pt x="6427" y="0"/>
                  </a:cubicBezTo>
                  <a:lnTo>
                    <a:pt x="14953" y="0"/>
                  </a:lnTo>
                  <a:cubicBezTo>
                    <a:pt x="15260" y="0"/>
                    <a:pt x="15515" y="108"/>
                    <a:pt x="15724" y="320"/>
                  </a:cubicBezTo>
                  <a:cubicBezTo>
                    <a:pt x="15933" y="528"/>
                    <a:pt x="16038" y="778"/>
                    <a:pt x="16038" y="1072"/>
                  </a:cubicBezTo>
                  <a:cubicBezTo>
                    <a:pt x="16038" y="1380"/>
                    <a:pt x="15933" y="1638"/>
                    <a:pt x="15724" y="1850"/>
                  </a:cubicBezTo>
                  <a:cubicBezTo>
                    <a:pt x="15515" y="2061"/>
                    <a:pt x="15260" y="2167"/>
                    <a:pt x="14953" y="2167"/>
                  </a:cubicBezTo>
                  <a:lnTo>
                    <a:pt x="13900" y="2167"/>
                  </a:lnTo>
                  <a:lnTo>
                    <a:pt x="13900" y="7339"/>
                  </a:lnTo>
                  <a:lnTo>
                    <a:pt x="21036" y="18604"/>
                  </a:lnTo>
                  <a:close/>
                  <a:moveTo>
                    <a:pt x="5261" y="14865"/>
                  </a:moveTo>
                  <a:lnTo>
                    <a:pt x="16122" y="14865"/>
                  </a:lnTo>
                  <a:lnTo>
                    <a:pt x="11773" y="7974"/>
                  </a:lnTo>
                  <a:lnTo>
                    <a:pt x="11773" y="2167"/>
                  </a:lnTo>
                  <a:lnTo>
                    <a:pt x="9635" y="2167"/>
                  </a:lnTo>
                  <a:lnTo>
                    <a:pt x="9635" y="7947"/>
                  </a:lnTo>
                  <a:lnTo>
                    <a:pt x="5261" y="14865"/>
                  </a:lnTo>
                  <a:close/>
                </a:path>
              </a:pathLst>
            </a:cu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grpSp>
      <p:grpSp>
        <p:nvGrpSpPr>
          <p:cNvPr id="4101" name="Group 13"/>
          <p:cNvGrpSpPr/>
          <p:nvPr/>
        </p:nvGrpSpPr>
        <p:grpSpPr>
          <a:xfrm>
            <a:off x="7207250" y="4505325"/>
            <a:ext cx="285750" cy="284163"/>
            <a:chOff x="0" y="0"/>
            <a:chExt cx="965499" cy="965499"/>
          </a:xfrm>
        </p:grpSpPr>
        <p:sp>
          <p:nvSpPr>
            <p:cNvPr id="57" name="AutoShape 14"/>
            <p:cNvSpPr/>
            <p:nvPr/>
          </p:nvSpPr>
          <p:spPr bwMode="auto">
            <a:xfrm>
              <a:off x="0" y="0"/>
              <a:ext cx="965499" cy="965499"/>
            </a:xfrm>
            <a:custGeom>
              <a:avLst/>
              <a:gdLst>
                <a:gd name="T0" fmla="*/ 482725 w 19679"/>
                <a:gd name="T1" fmla="*/ 529874 h 19679"/>
                <a:gd name="T2" fmla="*/ 482725 w 19679"/>
                <a:gd name="T3" fmla="*/ 529874 h 19679"/>
                <a:gd name="T4" fmla="*/ 482725 w 19679"/>
                <a:gd name="T5" fmla="*/ 529874 h 19679"/>
                <a:gd name="T6" fmla="*/ 482725 w 19679"/>
                <a:gd name="T7" fmla="*/ 529874 h 19679"/>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9679" h="19679">
                  <a:moveTo>
                    <a:pt x="16796" y="2881"/>
                  </a:moveTo>
                  <a:cubicBezTo>
                    <a:pt x="20638" y="6724"/>
                    <a:pt x="20638" y="12953"/>
                    <a:pt x="16796" y="16796"/>
                  </a:cubicBezTo>
                  <a:cubicBezTo>
                    <a:pt x="12953" y="20639"/>
                    <a:pt x="6724" y="20639"/>
                    <a:pt x="2881" y="16796"/>
                  </a:cubicBezTo>
                  <a:cubicBezTo>
                    <a:pt x="-961" y="12953"/>
                    <a:pt x="-961" y="6724"/>
                    <a:pt x="2881" y="2881"/>
                  </a:cubicBezTo>
                  <a:cubicBezTo>
                    <a:pt x="6724" y="-961"/>
                    <a:pt x="12953" y="-961"/>
                    <a:pt x="16796" y="2881"/>
                  </a:cubicBezTo>
                  <a:close/>
                </a:path>
              </a:pathLst>
            </a:custGeom>
            <a:gradFill>
              <a:gsLst>
                <a:gs pos="0">
                  <a:schemeClr val="bg1"/>
                </a:gs>
                <a:gs pos="51000">
                  <a:schemeClr val="bg1">
                    <a:lumMod val="95000"/>
                  </a:schemeClr>
                </a:gs>
                <a:gs pos="100000">
                  <a:schemeClr val="bg1">
                    <a:lumMod val="75000"/>
                  </a:schemeClr>
                </a:gs>
              </a:gsLst>
              <a:lin ang="18900000" scaled="0"/>
            </a:gradFill>
            <a:ln>
              <a:noFill/>
            </a:ln>
            <a:effectLst>
              <a:outerShdw blurRad="88900" dist="38100" dir="7680000" algn="tl" rotWithShape="0">
                <a:prstClr val="black">
                  <a:alpha val="31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58" name="AutoShape 15"/>
            <p:cNvSpPr/>
            <p:nvPr/>
          </p:nvSpPr>
          <p:spPr bwMode="auto">
            <a:xfrm>
              <a:off x="284288" y="285875"/>
              <a:ext cx="396927" cy="393749"/>
            </a:xfrm>
            <a:custGeom>
              <a:avLst/>
              <a:gdLst>
                <a:gd name="T0" fmla="*/ 196991 w 21600"/>
                <a:gd name="T1" fmla="*/ 196990 h 21600"/>
                <a:gd name="T2" fmla="*/ 196991 w 21600"/>
                <a:gd name="T3" fmla="*/ 196990 h 21600"/>
                <a:gd name="T4" fmla="*/ 196991 w 21600"/>
                <a:gd name="T5" fmla="*/ 196990 h 21600"/>
                <a:gd name="T6" fmla="*/ 196991 w 21600"/>
                <a:gd name="T7" fmla="*/ 196990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600" h="21600">
                  <a:moveTo>
                    <a:pt x="21328" y="11543"/>
                  </a:moveTo>
                  <a:cubicBezTo>
                    <a:pt x="21492" y="11930"/>
                    <a:pt x="21571" y="12337"/>
                    <a:pt x="21571" y="12758"/>
                  </a:cubicBezTo>
                  <a:cubicBezTo>
                    <a:pt x="21571" y="13464"/>
                    <a:pt x="21388" y="14105"/>
                    <a:pt x="21017" y="14678"/>
                  </a:cubicBezTo>
                  <a:cubicBezTo>
                    <a:pt x="21111" y="15215"/>
                    <a:pt x="21077" y="15745"/>
                    <a:pt x="20924" y="16285"/>
                  </a:cubicBezTo>
                  <a:cubicBezTo>
                    <a:pt x="20769" y="16819"/>
                    <a:pt x="20512" y="17287"/>
                    <a:pt x="20141" y="17697"/>
                  </a:cubicBezTo>
                  <a:cubicBezTo>
                    <a:pt x="20105" y="18451"/>
                    <a:pt x="19901" y="19081"/>
                    <a:pt x="19531" y="19580"/>
                  </a:cubicBezTo>
                  <a:cubicBezTo>
                    <a:pt x="19161" y="20080"/>
                    <a:pt x="18700" y="20481"/>
                    <a:pt x="18146" y="20783"/>
                  </a:cubicBezTo>
                  <a:cubicBezTo>
                    <a:pt x="17593" y="21088"/>
                    <a:pt x="16982" y="21297"/>
                    <a:pt x="16321" y="21419"/>
                  </a:cubicBezTo>
                  <a:cubicBezTo>
                    <a:pt x="15660" y="21540"/>
                    <a:pt x="15010" y="21599"/>
                    <a:pt x="14380" y="21599"/>
                  </a:cubicBezTo>
                  <a:cubicBezTo>
                    <a:pt x="13730" y="21599"/>
                    <a:pt x="13077" y="21554"/>
                    <a:pt x="12424" y="21461"/>
                  </a:cubicBezTo>
                  <a:cubicBezTo>
                    <a:pt x="11772" y="21362"/>
                    <a:pt x="11127" y="21235"/>
                    <a:pt x="10497" y="21074"/>
                  </a:cubicBezTo>
                  <a:cubicBezTo>
                    <a:pt x="9864" y="20894"/>
                    <a:pt x="9237" y="20702"/>
                    <a:pt x="8610" y="20493"/>
                  </a:cubicBezTo>
                  <a:cubicBezTo>
                    <a:pt x="7982" y="20286"/>
                    <a:pt x="7341" y="20182"/>
                    <a:pt x="6680" y="20182"/>
                  </a:cubicBezTo>
                  <a:lnTo>
                    <a:pt x="1607" y="20182"/>
                  </a:lnTo>
                  <a:cubicBezTo>
                    <a:pt x="1167" y="20182"/>
                    <a:pt x="785" y="20029"/>
                    <a:pt x="471" y="19713"/>
                  </a:cubicBezTo>
                  <a:cubicBezTo>
                    <a:pt x="158" y="19405"/>
                    <a:pt x="0" y="19024"/>
                    <a:pt x="0" y="18572"/>
                  </a:cubicBezTo>
                  <a:lnTo>
                    <a:pt x="0" y="9880"/>
                  </a:lnTo>
                  <a:cubicBezTo>
                    <a:pt x="0" y="9440"/>
                    <a:pt x="158" y="9064"/>
                    <a:pt x="471" y="8754"/>
                  </a:cubicBezTo>
                  <a:cubicBezTo>
                    <a:pt x="785" y="8440"/>
                    <a:pt x="1167" y="8285"/>
                    <a:pt x="1607" y="8285"/>
                  </a:cubicBezTo>
                  <a:lnTo>
                    <a:pt x="6315" y="8285"/>
                  </a:lnTo>
                  <a:cubicBezTo>
                    <a:pt x="6558" y="8160"/>
                    <a:pt x="6750" y="8022"/>
                    <a:pt x="6897" y="7872"/>
                  </a:cubicBezTo>
                  <a:cubicBezTo>
                    <a:pt x="7041" y="7723"/>
                    <a:pt x="7197" y="7548"/>
                    <a:pt x="7369" y="7342"/>
                  </a:cubicBezTo>
                  <a:cubicBezTo>
                    <a:pt x="7513" y="7161"/>
                    <a:pt x="7663" y="6986"/>
                    <a:pt x="7810" y="6819"/>
                  </a:cubicBezTo>
                  <a:cubicBezTo>
                    <a:pt x="7957" y="6653"/>
                    <a:pt x="8112" y="6483"/>
                    <a:pt x="8276" y="6311"/>
                  </a:cubicBezTo>
                  <a:cubicBezTo>
                    <a:pt x="8570" y="5997"/>
                    <a:pt x="8918" y="5690"/>
                    <a:pt x="9302" y="5385"/>
                  </a:cubicBezTo>
                  <a:cubicBezTo>
                    <a:pt x="9692" y="5085"/>
                    <a:pt x="9989" y="4749"/>
                    <a:pt x="10195" y="4379"/>
                  </a:cubicBezTo>
                  <a:cubicBezTo>
                    <a:pt x="10339" y="4117"/>
                    <a:pt x="10443" y="3826"/>
                    <a:pt x="10506" y="3507"/>
                  </a:cubicBezTo>
                  <a:cubicBezTo>
                    <a:pt x="10565" y="3188"/>
                    <a:pt x="10627" y="2866"/>
                    <a:pt x="10675" y="2538"/>
                  </a:cubicBezTo>
                  <a:cubicBezTo>
                    <a:pt x="10726" y="2216"/>
                    <a:pt x="10780" y="1900"/>
                    <a:pt x="10845" y="1592"/>
                  </a:cubicBezTo>
                  <a:cubicBezTo>
                    <a:pt x="10907" y="1287"/>
                    <a:pt x="11014" y="1016"/>
                    <a:pt x="11161" y="776"/>
                  </a:cubicBezTo>
                  <a:cubicBezTo>
                    <a:pt x="11311" y="536"/>
                    <a:pt x="11523" y="350"/>
                    <a:pt x="11800" y="208"/>
                  </a:cubicBezTo>
                  <a:cubicBezTo>
                    <a:pt x="12074" y="67"/>
                    <a:pt x="12441" y="0"/>
                    <a:pt x="12902" y="0"/>
                  </a:cubicBezTo>
                  <a:cubicBezTo>
                    <a:pt x="13450" y="0"/>
                    <a:pt x="13956" y="112"/>
                    <a:pt x="14411" y="344"/>
                  </a:cubicBezTo>
                  <a:cubicBezTo>
                    <a:pt x="14869" y="573"/>
                    <a:pt x="15250" y="881"/>
                    <a:pt x="15567" y="1270"/>
                  </a:cubicBezTo>
                  <a:cubicBezTo>
                    <a:pt x="15880" y="1657"/>
                    <a:pt x="16126" y="2101"/>
                    <a:pt x="16304" y="2600"/>
                  </a:cubicBezTo>
                  <a:cubicBezTo>
                    <a:pt x="16479" y="3103"/>
                    <a:pt x="16570" y="3609"/>
                    <a:pt x="16570" y="4123"/>
                  </a:cubicBezTo>
                  <a:cubicBezTo>
                    <a:pt x="16570" y="4653"/>
                    <a:pt x="16491" y="5162"/>
                    <a:pt x="16332" y="5645"/>
                  </a:cubicBezTo>
                  <a:cubicBezTo>
                    <a:pt x="16174" y="6125"/>
                    <a:pt x="15982" y="6610"/>
                    <a:pt x="15759" y="7096"/>
                  </a:cubicBezTo>
                  <a:cubicBezTo>
                    <a:pt x="16072" y="7079"/>
                    <a:pt x="16389" y="7057"/>
                    <a:pt x="16705" y="7034"/>
                  </a:cubicBezTo>
                  <a:cubicBezTo>
                    <a:pt x="17019" y="7011"/>
                    <a:pt x="17335" y="7000"/>
                    <a:pt x="17652" y="7000"/>
                  </a:cubicBezTo>
                  <a:cubicBezTo>
                    <a:pt x="18149" y="7000"/>
                    <a:pt x="18630" y="7048"/>
                    <a:pt x="19099" y="7144"/>
                  </a:cubicBezTo>
                  <a:cubicBezTo>
                    <a:pt x="19568" y="7237"/>
                    <a:pt x="19986" y="7395"/>
                    <a:pt x="20356" y="7616"/>
                  </a:cubicBezTo>
                  <a:cubicBezTo>
                    <a:pt x="20726" y="7839"/>
                    <a:pt x="21026" y="8144"/>
                    <a:pt x="21255" y="8528"/>
                  </a:cubicBezTo>
                  <a:cubicBezTo>
                    <a:pt x="21486" y="8918"/>
                    <a:pt x="21600" y="9409"/>
                    <a:pt x="21600" y="10002"/>
                  </a:cubicBezTo>
                  <a:cubicBezTo>
                    <a:pt x="21600" y="10265"/>
                    <a:pt x="21580" y="10519"/>
                    <a:pt x="21535" y="10773"/>
                  </a:cubicBezTo>
                  <a:cubicBezTo>
                    <a:pt x="21484" y="11030"/>
                    <a:pt x="21419" y="11284"/>
                    <a:pt x="21328" y="11543"/>
                  </a:cubicBezTo>
                  <a:moveTo>
                    <a:pt x="4258" y="18519"/>
                  </a:moveTo>
                  <a:cubicBezTo>
                    <a:pt x="4555" y="18519"/>
                    <a:pt x="4809" y="18417"/>
                    <a:pt x="5024" y="18214"/>
                  </a:cubicBezTo>
                  <a:cubicBezTo>
                    <a:pt x="5233" y="18013"/>
                    <a:pt x="5340" y="17759"/>
                    <a:pt x="5340" y="17454"/>
                  </a:cubicBezTo>
                  <a:cubicBezTo>
                    <a:pt x="5340" y="17155"/>
                    <a:pt x="5233" y="16900"/>
                    <a:pt x="5024" y="16686"/>
                  </a:cubicBezTo>
                  <a:cubicBezTo>
                    <a:pt x="4812" y="16477"/>
                    <a:pt x="4557" y="16372"/>
                    <a:pt x="4258" y="16372"/>
                  </a:cubicBezTo>
                  <a:cubicBezTo>
                    <a:pt x="3941" y="16372"/>
                    <a:pt x="3684" y="16477"/>
                    <a:pt x="3486" y="16686"/>
                  </a:cubicBezTo>
                  <a:cubicBezTo>
                    <a:pt x="3289" y="16900"/>
                    <a:pt x="3190" y="17155"/>
                    <a:pt x="3190" y="17454"/>
                  </a:cubicBezTo>
                  <a:cubicBezTo>
                    <a:pt x="3190" y="17767"/>
                    <a:pt x="3289" y="18024"/>
                    <a:pt x="3486" y="18222"/>
                  </a:cubicBezTo>
                  <a:cubicBezTo>
                    <a:pt x="3681" y="18420"/>
                    <a:pt x="3939" y="18519"/>
                    <a:pt x="4258" y="18519"/>
                  </a:cubicBezTo>
                  <a:moveTo>
                    <a:pt x="19164" y="14342"/>
                  </a:moveTo>
                  <a:cubicBezTo>
                    <a:pt x="19703" y="13901"/>
                    <a:pt x="19975" y="13345"/>
                    <a:pt x="19975" y="12679"/>
                  </a:cubicBezTo>
                  <a:cubicBezTo>
                    <a:pt x="19975" y="12473"/>
                    <a:pt x="19918" y="12281"/>
                    <a:pt x="19805" y="12097"/>
                  </a:cubicBezTo>
                  <a:cubicBezTo>
                    <a:pt x="19695" y="11919"/>
                    <a:pt x="19576" y="11761"/>
                    <a:pt x="19446" y="11623"/>
                  </a:cubicBezTo>
                  <a:cubicBezTo>
                    <a:pt x="19590" y="11363"/>
                    <a:pt x="19720" y="11106"/>
                    <a:pt x="19833" y="10849"/>
                  </a:cubicBezTo>
                  <a:cubicBezTo>
                    <a:pt x="19944" y="10592"/>
                    <a:pt x="20003" y="10312"/>
                    <a:pt x="20003" y="10002"/>
                  </a:cubicBezTo>
                  <a:cubicBezTo>
                    <a:pt x="20003" y="9688"/>
                    <a:pt x="19924" y="9440"/>
                    <a:pt x="19766" y="9251"/>
                  </a:cubicBezTo>
                  <a:cubicBezTo>
                    <a:pt x="19607" y="9070"/>
                    <a:pt x="19415" y="8929"/>
                    <a:pt x="19184" y="8833"/>
                  </a:cubicBezTo>
                  <a:cubicBezTo>
                    <a:pt x="18955" y="8739"/>
                    <a:pt x="18698" y="8683"/>
                    <a:pt x="18418" y="8663"/>
                  </a:cubicBezTo>
                  <a:cubicBezTo>
                    <a:pt x="18138" y="8643"/>
                    <a:pt x="17884" y="8635"/>
                    <a:pt x="17649" y="8635"/>
                  </a:cubicBezTo>
                  <a:cubicBezTo>
                    <a:pt x="17242" y="8635"/>
                    <a:pt x="16835" y="8649"/>
                    <a:pt x="16423" y="8677"/>
                  </a:cubicBezTo>
                  <a:cubicBezTo>
                    <a:pt x="16010" y="8706"/>
                    <a:pt x="15606" y="8720"/>
                    <a:pt x="15199" y="8720"/>
                  </a:cubicBezTo>
                  <a:cubicBezTo>
                    <a:pt x="14917" y="8720"/>
                    <a:pt x="14643" y="8706"/>
                    <a:pt x="14366" y="8677"/>
                  </a:cubicBezTo>
                  <a:cubicBezTo>
                    <a:pt x="14089" y="8649"/>
                    <a:pt x="13829" y="8584"/>
                    <a:pt x="13574" y="8474"/>
                  </a:cubicBezTo>
                  <a:cubicBezTo>
                    <a:pt x="13574" y="8104"/>
                    <a:pt x="13645" y="7754"/>
                    <a:pt x="13792" y="7421"/>
                  </a:cubicBezTo>
                  <a:cubicBezTo>
                    <a:pt x="13936" y="7087"/>
                    <a:pt x="14094" y="6751"/>
                    <a:pt x="14275" y="6413"/>
                  </a:cubicBezTo>
                  <a:cubicBezTo>
                    <a:pt x="14448" y="6074"/>
                    <a:pt x="14606" y="5721"/>
                    <a:pt x="14747" y="5351"/>
                  </a:cubicBezTo>
                  <a:cubicBezTo>
                    <a:pt x="14886" y="4984"/>
                    <a:pt x="14953" y="4574"/>
                    <a:pt x="14953" y="4122"/>
                  </a:cubicBezTo>
                  <a:cubicBezTo>
                    <a:pt x="14953" y="3823"/>
                    <a:pt x="14905" y="3529"/>
                    <a:pt x="14812" y="3236"/>
                  </a:cubicBezTo>
                  <a:cubicBezTo>
                    <a:pt x="14716" y="2945"/>
                    <a:pt x="14583" y="2677"/>
                    <a:pt x="14411" y="2439"/>
                  </a:cubicBezTo>
                  <a:cubicBezTo>
                    <a:pt x="14238" y="2199"/>
                    <a:pt x="14027" y="2002"/>
                    <a:pt x="13775" y="1843"/>
                  </a:cubicBezTo>
                  <a:cubicBezTo>
                    <a:pt x="13521" y="1688"/>
                    <a:pt x="13230" y="1606"/>
                    <a:pt x="12893" y="1606"/>
                  </a:cubicBezTo>
                  <a:lnTo>
                    <a:pt x="12744" y="1606"/>
                  </a:lnTo>
                  <a:cubicBezTo>
                    <a:pt x="12681" y="1606"/>
                    <a:pt x="12631" y="1617"/>
                    <a:pt x="12594" y="1634"/>
                  </a:cubicBezTo>
                  <a:cubicBezTo>
                    <a:pt x="12523" y="1671"/>
                    <a:pt x="12481" y="1705"/>
                    <a:pt x="12472" y="1742"/>
                  </a:cubicBezTo>
                  <a:cubicBezTo>
                    <a:pt x="12464" y="1778"/>
                    <a:pt x="12450" y="1838"/>
                    <a:pt x="12430" y="1920"/>
                  </a:cubicBezTo>
                  <a:cubicBezTo>
                    <a:pt x="12323" y="2450"/>
                    <a:pt x="12221" y="3007"/>
                    <a:pt x="12128" y="3586"/>
                  </a:cubicBezTo>
                  <a:cubicBezTo>
                    <a:pt x="12034" y="4167"/>
                    <a:pt x="11854" y="4698"/>
                    <a:pt x="11596" y="5176"/>
                  </a:cubicBezTo>
                  <a:cubicBezTo>
                    <a:pt x="11334" y="5636"/>
                    <a:pt x="11000" y="6034"/>
                    <a:pt x="10596" y="6367"/>
                  </a:cubicBezTo>
                  <a:cubicBezTo>
                    <a:pt x="10189" y="6701"/>
                    <a:pt x="9802" y="7051"/>
                    <a:pt x="9432" y="7421"/>
                  </a:cubicBezTo>
                  <a:cubicBezTo>
                    <a:pt x="9169" y="7700"/>
                    <a:pt x="8949" y="7954"/>
                    <a:pt x="8771" y="8183"/>
                  </a:cubicBezTo>
                  <a:cubicBezTo>
                    <a:pt x="8593" y="8412"/>
                    <a:pt x="8403" y="8632"/>
                    <a:pt x="8211" y="8833"/>
                  </a:cubicBezTo>
                  <a:cubicBezTo>
                    <a:pt x="8016" y="9036"/>
                    <a:pt x="7799" y="9222"/>
                    <a:pt x="7556" y="9400"/>
                  </a:cubicBezTo>
                  <a:cubicBezTo>
                    <a:pt x="7313" y="9575"/>
                    <a:pt x="7019" y="9736"/>
                    <a:pt x="6674" y="9880"/>
                  </a:cubicBezTo>
                  <a:lnTo>
                    <a:pt x="6646" y="9880"/>
                  </a:lnTo>
                  <a:lnTo>
                    <a:pt x="6646" y="18572"/>
                  </a:lnTo>
                  <a:cubicBezTo>
                    <a:pt x="7279" y="18572"/>
                    <a:pt x="7889" y="18649"/>
                    <a:pt x="8485" y="18795"/>
                  </a:cubicBezTo>
                  <a:cubicBezTo>
                    <a:pt x="9081" y="18945"/>
                    <a:pt x="9683" y="19103"/>
                    <a:pt x="10294" y="19270"/>
                  </a:cubicBezTo>
                  <a:cubicBezTo>
                    <a:pt x="10901" y="19439"/>
                    <a:pt x="11537" y="19592"/>
                    <a:pt x="12207" y="19741"/>
                  </a:cubicBezTo>
                  <a:cubicBezTo>
                    <a:pt x="12874" y="19891"/>
                    <a:pt x="13594" y="19965"/>
                    <a:pt x="14374" y="19965"/>
                  </a:cubicBezTo>
                  <a:cubicBezTo>
                    <a:pt x="14781" y="19965"/>
                    <a:pt x="15222" y="19939"/>
                    <a:pt x="15699" y="19885"/>
                  </a:cubicBezTo>
                  <a:cubicBezTo>
                    <a:pt x="16177" y="19829"/>
                    <a:pt x="16626" y="19710"/>
                    <a:pt x="17047" y="19527"/>
                  </a:cubicBezTo>
                  <a:cubicBezTo>
                    <a:pt x="17468" y="19343"/>
                    <a:pt x="17816" y="19086"/>
                    <a:pt x="18101" y="18762"/>
                  </a:cubicBezTo>
                  <a:cubicBezTo>
                    <a:pt x="18387" y="18440"/>
                    <a:pt x="18525" y="18010"/>
                    <a:pt x="18525" y="17477"/>
                  </a:cubicBezTo>
                  <a:cubicBezTo>
                    <a:pt x="18525" y="17386"/>
                    <a:pt x="18522" y="17304"/>
                    <a:pt x="18517" y="17225"/>
                  </a:cubicBezTo>
                  <a:cubicBezTo>
                    <a:pt x="18503" y="17152"/>
                    <a:pt x="18488" y="17070"/>
                    <a:pt x="18471" y="16980"/>
                  </a:cubicBezTo>
                  <a:cubicBezTo>
                    <a:pt x="18785" y="16836"/>
                    <a:pt x="19028" y="16596"/>
                    <a:pt x="19195" y="16262"/>
                  </a:cubicBezTo>
                  <a:cubicBezTo>
                    <a:pt x="19364" y="15929"/>
                    <a:pt x="19446" y="15593"/>
                    <a:pt x="19446" y="15263"/>
                  </a:cubicBezTo>
                  <a:cubicBezTo>
                    <a:pt x="19449" y="14912"/>
                    <a:pt x="19350" y="14605"/>
                    <a:pt x="19164" y="14342"/>
                  </a:cubicBezTo>
                </a:path>
              </a:pathLst>
            </a:custGeom>
            <a:solidFill>
              <a:schemeClr val="tx1">
                <a:lumMod val="50000"/>
                <a:lumOff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grpSp>
      <p:grpSp>
        <p:nvGrpSpPr>
          <p:cNvPr id="4102" name="Group 16"/>
          <p:cNvGrpSpPr/>
          <p:nvPr/>
        </p:nvGrpSpPr>
        <p:grpSpPr>
          <a:xfrm>
            <a:off x="7610475" y="4505325"/>
            <a:ext cx="285750" cy="284163"/>
            <a:chOff x="0" y="0"/>
            <a:chExt cx="965499" cy="965499"/>
          </a:xfrm>
        </p:grpSpPr>
        <p:sp>
          <p:nvSpPr>
            <p:cNvPr id="60" name="AutoShape 17"/>
            <p:cNvSpPr/>
            <p:nvPr/>
          </p:nvSpPr>
          <p:spPr bwMode="auto">
            <a:xfrm>
              <a:off x="0" y="0"/>
              <a:ext cx="965499" cy="965499"/>
            </a:xfrm>
            <a:custGeom>
              <a:avLst/>
              <a:gdLst>
                <a:gd name="T0" fmla="*/ 482725 w 19679"/>
                <a:gd name="T1" fmla="*/ 529874 h 19679"/>
                <a:gd name="T2" fmla="*/ 482725 w 19679"/>
                <a:gd name="T3" fmla="*/ 529874 h 19679"/>
                <a:gd name="T4" fmla="*/ 482725 w 19679"/>
                <a:gd name="T5" fmla="*/ 529874 h 19679"/>
                <a:gd name="T6" fmla="*/ 482725 w 19679"/>
                <a:gd name="T7" fmla="*/ 529874 h 19679"/>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9679" h="19679">
                  <a:moveTo>
                    <a:pt x="16796" y="2881"/>
                  </a:moveTo>
                  <a:cubicBezTo>
                    <a:pt x="20638" y="6724"/>
                    <a:pt x="20638" y="12953"/>
                    <a:pt x="16796" y="16796"/>
                  </a:cubicBezTo>
                  <a:cubicBezTo>
                    <a:pt x="12953" y="20639"/>
                    <a:pt x="6724" y="20639"/>
                    <a:pt x="2881" y="16796"/>
                  </a:cubicBezTo>
                  <a:cubicBezTo>
                    <a:pt x="-961" y="12953"/>
                    <a:pt x="-961" y="6724"/>
                    <a:pt x="2881" y="2881"/>
                  </a:cubicBezTo>
                  <a:cubicBezTo>
                    <a:pt x="6724" y="-961"/>
                    <a:pt x="12953" y="-961"/>
                    <a:pt x="16796" y="2881"/>
                  </a:cubicBezTo>
                  <a:close/>
                </a:path>
              </a:pathLst>
            </a:custGeom>
            <a:gradFill>
              <a:gsLst>
                <a:gs pos="0">
                  <a:schemeClr val="bg1"/>
                </a:gs>
                <a:gs pos="51000">
                  <a:schemeClr val="bg1">
                    <a:lumMod val="95000"/>
                  </a:schemeClr>
                </a:gs>
                <a:gs pos="100000">
                  <a:schemeClr val="bg1">
                    <a:lumMod val="75000"/>
                  </a:schemeClr>
                </a:gs>
              </a:gsLst>
              <a:lin ang="18900000" scaled="0"/>
            </a:gradFill>
            <a:ln>
              <a:noFill/>
            </a:ln>
            <a:effectLst>
              <a:outerShdw blurRad="88900" dist="38100" dir="7680000" algn="tl" rotWithShape="0">
                <a:prstClr val="black">
                  <a:alpha val="31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61" name="AutoShape 18"/>
            <p:cNvSpPr/>
            <p:nvPr/>
          </p:nvSpPr>
          <p:spPr bwMode="auto">
            <a:xfrm>
              <a:off x="295015" y="264300"/>
              <a:ext cx="391562" cy="393749"/>
            </a:xfrm>
            <a:custGeom>
              <a:avLst/>
              <a:gdLst>
                <a:gd name="T0" fmla="*/ 196990 w 21600"/>
                <a:gd name="T1" fmla="*/ 196990 h 21600"/>
                <a:gd name="T2" fmla="*/ 196990 w 21600"/>
                <a:gd name="T3" fmla="*/ 196990 h 21600"/>
                <a:gd name="T4" fmla="*/ 196990 w 21600"/>
                <a:gd name="T5" fmla="*/ 196990 h 21600"/>
                <a:gd name="T6" fmla="*/ 196990 w 21600"/>
                <a:gd name="T7" fmla="*/ 196990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600" h="21600">
                  <a:moveTo>
                    <a:pt x="21600" y="6949"/>
                  </a:moveTo>
                  <a:cubicBezTo>
                    <a:pt x="21600" y="7542"/>
                    <a:pt x="21407" y="8153"/>
                    <a:pt x="21017" y="8781"/>
                  </a:cubicBezTo>
                  <a:cubicBezTo>
                    <a:pt x="20628" y="9416"/>
                    <a:pt x="20109" y="10015"/>
                    <a:pt x="19458" y="10585"/>
                  </a:cubicBezTo>
                  <a:cubicBezTo>
                    <a:pt x="18806" y="11152"/>
                    <a:pt x="18040" y="11651"/>
                    <a:pt x="17159" y="12083"/>
                  </a:cubicBezTo>
                  <a:cubicBezTo>
                    <a:pt x="16275" y="12512"/>
                    <a:pt x="15327" y="12820"/>
                    <a:pt x="14315" y="12996"/>
                  </a:cubicBezTo>
                  <a:cubicBezTo>
                    <a:pt x="13880" y="13090"/>
                    <a:pt x="13492" y="13284"/>
                    <a:pt x="13151" y="13578"/>
                  </a:cubicBezTo>
                  <a:cubicBezTo>
                    <a:pt x="12809" y="13872"/>
                    <a:pt x="12641" y="14204"/>
                    <a:pt x="12641" y="14571"/>
                  </a:cubicBezTo>
                  <a:cubicBezTo>
                    <a:pt x="12641" y="14900"/>
                    <a:pt x="12713" y="15140"/>
                    <a:pt x="12865" y="15293"/>
                  </a:cubicBezTo>
                  <a:cubicBezTo>
                    <a:pt x="13015" y="15449"/>
                    <a:pt x="13177" y="15596"/>
                    <a:pt x="13364" y="15728"/>
                  </a:cubicBezTo>
                  <a:cubicBezTo>
                    <a:pt x="13546" y="15866"/>
                    <a:pt x="13717" y="16010"/>
                    <a:pt x="13874" y="16169"/>
                  </a:cubicBezTo>
                  <a:cubicBezTo>
                    <a:pt x="14032" y="16330"/>
                    <a:pt x="14125" y="16574"/>
                    <a:pt x="14160" y="16903"/>
                  </a:cubicBezTo>
                  <a:cubicBezTo>
                    <a:pt x="14195" y="17117"/>
                    <a:pt x="14187" y="17340"/>
                    <a:pt x="14133" y="17564"/>
                  </a:cubicBezTo>
                  <a:cubicBezTo>
                    <a:pt x="14099" y="17696"/>
                    <a:pt x="14200" y="17805"/>
                    <a:pt x="14432" y="17893"/>
                  </a:cubicBezTo>
                  <a:cubicBezTo>
                    <a:pt x="14667" y="17981"/>
                    <a:pt x="14956" y="18069"/>
                    <a:pt x="15295" y="18154"/>
                  </a:cubicBezTo>
                  <a:cubicBezTo>
                    <a:pt x="15637" y="18236"/>
                    <a:pt x="15987" y="18342"/>
                    <a:pt x="16344" y="18468"/>
                  </a:cubicBezTo>
                  <a:cubicBezTo>
                    <a:pt x="16705" y="18595"/>
                    <a:pt x="16975" y="18756"/>
                    <a:pt x="17164" y="18953"/>
                  </a:cubicBezTo>
                  <a:cubicBezTo>
                    <a:pt x="17266" y="19050"/>
                    <a:pt x="17351" y="19232"/>
                    <a:pt x="17415" y="19511"/>
                  </a:cubicBezTo>
                  <a:cubicBezTo>
                    <a:pt x="17477" y="19790"/>
                    <a:pt x="17519" y="20090"/>
                    <a:pt x="17535" y="20416"/>
                  </a:cubicBezTo>
                  <a:cubicBezTo>
                    <a:pt x="17554" y="20727"/>
                    <a:pt x="17527" y="21000"/>
                    <a:pt x="17463" y="21241"/>
                  </a:cubicBezTo>
                  <a:cubicBezTo>
                    <a:pt x="17394" y="21479"/>
                    <a:pt x="17268" y="21599"/>
                    <a:pt x="17089" y="21599"/>
                  </a:cubicBezTo>
                  <a:lnTo>
                    <a:pt x="4496" y="21599"/>
                  </a:lnTo>
                  <a:cubicBezTo>
                    <a:pt x="4328" y="21599"/>
                    <a:pt x="4205" y="21479"/>
                    <a:pt x="4130" y="21241"/>
                  </a:cubicBezTo>
                  <a:cubicBezTo>
                    <a:pt x="4061" y="21000"/>
                    <a:pt x="4032" y="20727"/>
                    <a:pt x="4048" y="20416"/>
                  </a:cubicBezTo>
                  <a:cubicBezTo>
                    <a:pt x="4066" y="20090"/>
                    <a:pt x="4109" y="19790"/>
                    <a:pt x="4170" y="19511"/>
                  </a:cubicBezTo>
                  <a:cubicBezTo>
                    <a:pt x="4235" y="19232"/>
                    <a:pt x="4317" y="19050"/>
                    <a:pt x="4421" y="18953"/>
                  </a:cubicBezTo>
                  <a:cubicBezTo>
                    <a:pt x="4616" y="18768"/>
                    <a:pt x="4889" y="18606"/>
                    <a:pt x="5239" y="18474"/>
                  </a:cubicBezTo>
                  <a:cubicBezTo>
                    <a:pt x="5588" y="18345"/>
                    <a:pt x="5933" y="18236"/>
                    <a:pt x="6269" y="18154"/>
                  </a:cubicBezTo>
                  <a:cubicBezTo>
                    <a:pt x="6606" y="18069"/>
                    <a:pt x="6897" y="17984"/>
                    <a:pt x="7145" y="17901"/>
                  </a:cubicBezTo>
                  <a:cubicBezTo>
                    <a:pt x="7394" y="17816"/>
                    <a:pt x="7498" y="17705"/>
                    <a:pt x="7463" y="17564"/>
                  </a:cubicBezTo>
                  <a:cubicBezTo>
                    <a:pt x="7428" y="17432"/>
                    <a:pt x="7412" y="17311"/>
                    <a:pt x="7412" y="17205"/>
                  </a:cubicBezTo>
                  <a:lnTo>
                    <a:pt x="7412" y="16903"/>
                  </a:lnTo>
                  <a:cubicBezTo>
                    <a:pt x="7428" y="16574"/>
                    <a:pt x="7519" y="16330"/>
                    <a:pt x="7687" y="16169"/>
                  </a:cubicBezTo>
                  <a:cubicBezTo>
                    <a:pt x="7853" y="16010"/>
                    <a:pt x="8034" y="15866"/>
                    <a:pt x="8224" y="15728"/>
                  </a:cubicBezTo>
                  <a:cubicBezTo>
                    <a:pt x="8416" y="15593"/>
                    <a:pt x="8584" y="15446"/>
                    <a:pt x="8729" y="15293"/>
                  </a:cubicBezTo>
                  <a:cubicBezTo>
                    <a:pt x="8873" y="15140"/>
                    <a:pt x="8945" y="14900"/>
                    <a:pt x="8945" y="14571"/>
                  </a:cubicBezTo>
                  <a:cubicBezTo>
                    <a:pt x="8945" y="14204"/>
                    <a:pt x="8777" y="13875"/>
                    <a:pt x="8440" y="13578"/>
                  </a:cubicBezTo>
                  <a:cubicBezTo>
                    <a:pt x="8104" y="13281"/>
                    <a:pt x="7706" y="13090"/>
                    <a:pt x="7247" y="12996"/>
                  </a:cubicBezTo>
                  <a:cubicBezTo>
                    <a:pt x="6251" y="12811"/>
                    <a:pt x="5311" y="12497"/>
                    <a:pt x="4435" y="12062"/>
                  </a:cubicBezTo>
                  <a:cubicBezTo>
                    <a:pt x="3554" y="11628"/>
                    <a:pt x="2790" y="11128"/>
                    <a:pt x="2133" y="10570"/>
                  </a:cubicBezTo>
                  <a:cubicBezTo>
                    <a:pt x="1479" y="10012"/>
                    <a:pt x="958" y="9416"/>
                    <a:pt x="574" y="8781"/>
                  </a:cubicBezTo>
                  <a:cubicBezTo>
                    <a:pt x="189" y="8153"/>
                    <a:pt x="0" y="7542"/>
                    <a:pt x="0" y="6949"/>
                  </a:cubicBezTo>
                  <a:lnTo>
                    <a:pt x="0" y="4320"/>
                  </a:lnTo>
                  <a:cubicBezTo>
                    <a:pt x="0" y="4009"/>
                    <a:pt x="93" y="3756"/>
                    <a:pt x="285" y="3553"/>
                  </a:cubicBezTo>
                  <a:cubicBezTo>
                    <a:pt x="475" y="3354"/>
                    <a:pt x="712" y="3254"/>
                    <a:pt x="998" y="3254"/>
                  </a:cubicBezTo>
                  <a:lnTo>
                    <a:pt x="5124" y="3254"/>
                  </a:lnTo>
                  <a:cubicBezTo>
                    <a:pt x="5108" y="3139"/>
                    <a:pt x="5097" y="3025"/>
                    <a:pt x="5097" y="2901"/>
                  </a:cubicBezTo>
                  <a:lnTo>
                    <a:pt x="5097" y="2564"/>
                  </a:lnTo>
                  <a:lnTo>
                    <a:pt x="5097" y="2505"/>
                  </a:lnTo>
                  <a:cubicBezTo>
                    <a:pt x="5097" y="2005"/>
                    <a:pt x="5118" y="1594"/>
                    <a:pt x="5156" y="1265"/>
                  </a:cubicBezTo>
                  <a:cubicBezTo>
                    <a:pt x="5193" y="939"/>
                    <a:pt x="5260" y="684"/>
                    <a:pt x="5353" y="499"/>
                  </a:cubicBezTo>
                  <a:cubicBezTo>
                    <a:pt x="5444" y="320"/>
                    <a:pt x="5580" y="187"/>
                    <a:pt x="5754" y="111"/>
                  </a:cubicBezTo>
                  <a:cubicBezTo>
                    <a:pt x="5928" y="38"/>
                    <a:pt x="6165" y="0"/>
                    <a:pt x="6464" y="0"/>
                  </a:cubicBezTo>
                  <a:lnTo>
                    <a:pt x="15132" y="0"/>
                  </a:lnTo>
                  <a:cubicBezTo>
                    <a:pt x="15410" y="0"/>
                    <a:pt x="15645" y="38"/>
                    <a:pt x="15829" y="111"/>
                  </a:cubicBezTo>
                  <a:cubicBezTo>
                    <a:pt x="16011" y="187"/>
                    <a:pt x="16149" y="320"/>
                    <a:pt x="16243" y="499"/>
                  </a:cubicBezTo>
                  <a:cubicBezTo>
                    <a:pt x="16336" y="684"/>
                    <a:pt x="16403" y="939"/>
                    <a:pt x="16435" y="1265"/>
                  </a:cubicBezTo>
                  <a:cubicBezTo>
                    <a:pt x="16470" y="1594"/>
                    <a:pt x="16486" y="2006"/>
                    <a:pt x="16486" y="2505"/>
                  </a:cubicBezTo>
                  <a:lnTo>
                    <a:pt x="16486" y="2863"/>
                  </a:lnTo>
                  <a:cubicBezTo>
                    <a:pt x="16486" y="2989"/>
                    <a:pt x="16478" y="3119"/>
                    <a:pt x="16459" y="3251"/>
                  </a:cubicBezTo>
                  <a:lnTo>
                    <a:pt x="20603" y="3251"/>
                  </a:lnTo>
                  <a:cubicBezTo>
                    <a:pt x="20884" y="3251"/>
                    <a:pt x="21119" y="3351"/>
                    <a:pt x="21314" y="3550"/>
                  </a:cubicBezTo>
                  <a:cubicBezTo>
                    <a:pt x="21503" y="3753"/>
                    <a:pt x="21599" y="4006"/>
                    <a:pt x="21599" y="4317"/>
                  </a:cubicBezTo>
                  <a:lnTo>
                    <a:pt x="21599" y="6949"/>
                  </a:lnTo>
                  <a:lnTo>
                    <a:pt x="21600" y="6949"/>
                  </a:lnTo>
                  <a:close/>
                  <a:moveTo>
                    <a:pt x="6283" y="10550"/>
                  </a:moveTo>
                  <a:cubicBezTo>
                    <a:pt x="6072" y="9798"/>
                    <a:pt x="5882" y="8978"/>
                    <a:pt x="5714" y="8082"/>
                  </a:cubicBezTo>
                  <a:cubicBezTo>
                    <a:pt x="5548" y="7189"/>
                    <a:pt x="5407" y="6299"/>
                    <a:pt x="5287" y="5415"/>
                  </a:cubicBezTo>
                  <a:lnTo>
                    <a:pt x="1962" y="5415"/>
                  </a:lnTo>
                  <a:lnTo>
                    <a:pt x="1962" y="6949"/>
                  </a:lnTo>
                  <a:cubicBezTo>
                    <a:pt x="1962" y="7137"/>
                    <a:pt x="2064" y="7389"/>
                    <a:pt x="2264" y="7709"/>
                  </a:cubicBezTo>
                  <a:cubicBezTo>
                    <a:pt x="2462" y="8029"/>
                    <a:pt x="2753" y="8358"/>
                    <a:pt x="3126" y="8699"/>
                  </a:cubicBezTo>
                  <a:cubicBezTo>
                    <a:pt x="3500" y="9040"/>
                    <a:pt x="3954" y="9381"/>
                    <a:pt x="4488" y="9707"/>
                  </a:cubicBezTo>
                  <a:cubicBezTo>
                    <a:pt x="5022" y="10033"/>
                    <a:pt x="5618" y="10315"/>
                    <a:pt x="6283" y="10550"/>
                  </a:cubicBezTo>
                  <a:moveTo>
                    <a:pt x="19629" y="5415"/>
                  </a:moveTo>
                  <a:lnTo>
                    <a:pt x="16280" y="5415"/>
                  </a:lnTo>
                  <a:cubicBezTo>
                    <a:pt x="16179" y="6299"/>
                    <a:pt x="16043" y="7189"/>
                    <a:pt x="15877" y="8082"/>
                  </a:cubicBezTo>
                  <a:cubicBezTo>
                    <a:pt x="15712" y="8978"/>
                    <a:pt x="15522" y="9798"/>
                    <a:pt x="15308" y="10550"/>
                  </a:cubicBezTo>
                  <a:cubicBezTo>
                    <a:pt x="15973" y="10315"/>
                    <a:pt x="16574" y="10033"/>
                    <a:pt x="17105" y="9707"/>
                  </a:cubicBezTo>
                  <a:cubicBezTo>
                    <a:pt x="17637" y="9381"/>
                    <a:pt x="18091" y="9040"/>
                    <a:pt x="18467" y="8699"/>
                  </a:cubicBezTo>
                  <a:cubicBezTo>
                    <a:pt x="18844" y="8358"/>
                    <a:pt x="19130" y="8029"/>
                    <a:pt x="19330" y="7709"/>
                  </a:cubicBezTo>
                  <a:cubicBezTo>
                    <a:pt x="19530" y="7389"/>
                    <a:pt x="19629" y="7137"/>
                    <a:pt x="19629" y="6949"/>
                  </a:cubicBezTo>
                  <a:lnTo>
                    <a:pt x="19629" y="5415"/>
                  </a:lnTo>
                  <a:close/>
                </a:path>
              </a:pathLst>
            </a:custGeom>
            <a:solidFill>
              <a:schemeClr val="tx1">
                <a:lumMod val="50000"/>
                <a:lumOff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grpSp>
      <p:grpSp>
        <p:nvGrpSpPr>
          <p:cNvPr id="4103" name="Group 19"/>
          <p:cNvGrpSpPr/>
          <p:nvPr/>
        </p:nvGrpSpPr>
        <p:grpSpPr>
          <a:xfrm>
            <a:off x="8013700" y="4505325"/>
            <a:ext cx="285750" cy="284163"/>
            <a:chOff x="0" y="0"/>
            <a:chExt cx="965499" cy="965499"/>
          </a:xfrm>
        </p:grpSpPr>
        <p:sp>
          <p:nvSpPr>
            <p:cNvPr id="63" name="AutoShape 20"/>
            <p:cNvSpPr/>
            <p:nvPr/>
          </p:nvSpPr>
          <p:spPr bwMode="auto">
            <a:xfrm>
              <a:off x="0" y="0"/>
              <a:ext cx="965499" cy="965499"/>
            </a:xfrm>
            <a:custGeom>
              <a:avLst/>
              <a:gdLst>
                <a:gd name="T0" fmla="*/ 482725 w 19679"/>
                <a:gd name="T1" fmla="*/ 529874 h 19679"/>
                <a:gd name="T2" fmla="*/ 482725 w 19679"/>
                <a:gd name="T3" fmla="*/ 529874 h 19679"/>
                <a:gd name="T4" fmla="*/ 482725 w 19679"/>
                <a:gd name="T5" fmla="*/ 529874 h 19679"/>
                <a:gd name="T6" fmla="*/ 482725 w 19679"/>
                <a:gd name="T7" fmla="*/ 529874 h 19679"/>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9679" h="19679">
                  <a:moveTo>
                    <a:pt x="16796" y="2881"/>
                  </a:moveTo>
                  <a:cubicBezTo>
                    <a:pt x="20638" y="6724"/>
                    <a:pt x="20638" y="12953"/>
                    <a:pt x="16796" y="16796"/>
                  </a:cubicBezTo>
                  <a:cubicBezTo>
                    <a:pt x="12953" y="20639"/>
                    <a:pt x="6724" y="20639"/>
                    <a:pt x="2881" y="16796"/>
                  </a:cubicBezTo>
                  <a:cubicBezTo>
                    <a:pt x="-961" y="12953"/>
                    <a:pt x="-961" y="6724"/>
                    <a:pt x="2881" y="2881"/>
                  </a:cubicBezTo>
                  <a:cubicBezTo>
                    <a:pt x="6724" y="-961"/>
                    <a:pt x="12953" y="-961"/>
                    <a:pt x="16796" y="2881"/>
                  </a:cubicBezTo>
                  <a:close/>
                </a:path>
              </a:pathLst>
            </a:custGeom>
            <a:gradFill>
              <a:gsLst>
                <a:gs pos="0">
                  <a:schemeClr val="bg1"/>
                </a:gs>
                <a:gs pos="51000">
                  <a:schemeClr val="bg1">
                    <a:lumMod val="95000"/>
                  </a:schemeClr>
                </a:gs>
                <a:gs pos="100000">
                  <a:schemeClr val="bg1">
                    <a:lumMod val="75000"/>
                  </a:schemeClr>
                </a:gs>
              </a:gsLst>
              <a:lin ang="18900000" scaled="0"/>
            </a:gradFill>
            <a:ln>
              <a:noFill/>
            </a:ln>
            <a:effectLst>
              <a:outerShdw blurRad="88900" dist="38100" dir="7680000" algn="tl" rotWithShape="0">
                <a:prstClr val="black">
                  <a:alpha val="31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65" name="AutoShape 21"/>
            <p:cNvSpPr/>
            <p:nvPr/>
          </p:nvSpPr>
          <p:spPr bwMode="auto">
            <a:xfrm>
              <a:off x="295015" y="312843"/>
              <a:ext cx="375472" cy="307451"/>
            </a:xfrm>
            <a:custGeom>
              <a:avLst/>
              <a:gdLst>
                <a:gd name="T0" fmla="*/ 190204 w 21600"/>
                <a:gd name="T1" fmla="*/ 153552 h 21600"/>
                <a:gd name="T2" fmla="*/ 190204 w 21600"/>
                <a:gd name="T3" fmla="*/ 153552 h 21600"/>
                <a:gd name="T4" fmla="*/ 190204 w 21600"/>
                <a:gd name="T5" fmla="*/ 153552 h 21600"/>
                <a:gd name="T6" fmla="*/ 190204 w 21600"/>
                <a:gd name="T7" fmla="*/ 153552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600" h="21600">
                  <a:moveTo>
                    <a:pt x="20263" y="3222"/>
                  </a:moveTo>
                  <a:cubicBezTo>
                    <a:pt x="20632" y="3222"/>
                    <a:pt x="20946" y="3384"/>
                    <a:pt x="21208" y="3713"/>
                  </a:cubicBezTo>
                  <a:cubicBezTo>
                    <a:pt x="21470" y="4042"/>
                    <a:pt x="21600" y="4427"/>
                    <a:pt x="21600" y="4865"/>
                  </a:cubicBezTo>
                  <a:lnTo>
                    <a:pt x="21600" y="19984"/>
                  </a:lnTo>
                  <a:cubicBezTo>
                    <a:pt x="21600" y="20421"/>
                    <a:pt x="21470" y="20803"/>
                    <a:pt x="21208" y="21121"/>
                  </a:cubicBezTo>
                  <a:cubicBezTo>
                    <a:pt x="20946" y="21441"/>
                    <a:pt x="20632" y="21600"/>
                    <a:pt x="20263" y="21600"/>
                  </a:cubicBezTo>
                  <a:lnTo>
                    <a:pt x="1348" y="21600"/>
                  </a:lnTo>
                  <a:cubicBezTo>
                    <a:pt x="981" y="21600"/>
                    <a:pt x="663" y="21441"/>
                    <a:pt x="399" y="21121"/>
                  </a:cubicBezTo>
                  <a:cubicBezTo>
                    <a:pt x="134" y="20803"/>
                    <a:pt x="0" y="20421"/>
                    <a:pt x="0" y="19984"/>
                  </a:cubicBezTo>
                  <a:lnTo>
                    <a:pt x="0" y="4865"/>
                  </a:lnTo>
                  <a:cubicBezTo>
                    <a:pt x="0" y="4427"/>
                    <a:pt x="134" y="4042"/>
                    <a:pt x="399" y="3713"/>
                  </a:cubicBezTo>
                  <a:cubicBezTo>
                    <a:pt x="663" y="3384"/>
                    <a:pt x="981" y="3222"/>
                    <a:pt x="1348" y="3222"/>
                  </a:cubicBezTo>
                  <a:lnTo>
                    <a:pt x="5638" y="3222"/>
                  </a:lnTo>
                  <a:lnTo>
                    <a:pt x="6318" y="1460"/>
                  </a:lnTo>
                  <a:cubicBezTo>
                    <a:pt x="6458" y="1057"/>
                    <a:pt x="6717" y="713"/>
                    <a:pt x="7089" y="425"/>
                  </a:cubicBezTo>
                  <a:cubicBezTo>
                    <a:pt x="7466" y="143"/>
                    <a:pt x="7838" y="0"/>
                    <a:pt x="8203" y="0"/>
                  </a:cubicBezTo>
                  <a:lnTo>
                    <a:pt x="13396" y="0"/>
                  </a:lnTo>
                  <a:cubicBezTo>
                    <a:pt x="13763" y="0"/>
                    <a:pt x="14135" y="143"/>
                    <a:pt x="14510" y="425"/>
                  </a:cubicBezTo>
                  <a:cubicBezTo>
                    <a:pt x="14884" y="713"/>
                    <a:pt x="15146" y="1057"/>
                    <a:pt x="15293" y="1460"/>
                  </a:cubicBezTo>
                  <a:lnTo>
                    <a:pt x="15961" y="3222"/>
                  </a:lnTo>
                  <a:lnTo>
                    <a:pt x="20263" y="3222"/>
                  </a:lnTo>
                  <a:close/>
                  <a:moveTo>
                    <a:pt x="10806" y="19185"/>
                  </a:moveTo>
                  <a:cubicBezTo>
                    <a:pt x="11572" y="19185"/>
                    <a:pt x="12299" y="19002"/>
                    <a:pt x="12987" y="18650"/>
                  </a:cubicBezTo>
                  <a:cubicBezTo>
                    <a:pt x="13672" y="18294"/>
                    <a:pt x="14270" y="17810"/>
                    <a:pt x="14774" y="17196"/>
                  </a:cubicBezTo>
                  <a:cubicBezTo>
                    <a:pt x="15278" y="16582"/>
                    <a:pt x="15677" y="15862"/>
                    <a:pt x="15974" y="15048"/>
                  </a:cubicBezTo>
                  <a:cubicBezTo>
                    <a:pt x="16270" y="14234"/>
                    <a:pt x="16419" y="13356"/>
                    <a:pt x="16419" y="12421"/>
                  </a:cubicBezTo>
                  <a:cubicBezTo>
                    <a:pt x="16419" y="11499"/>
                    <a:pt x="16270" y="10623"/>
                    <a:pt x="15974" y="9795"/>
                  </a:cubicBezTo>
                  <a:cubicBezTo>
                    <a:pt x="15677" y="8966"/>
                    <a:pt x="15278" y="8249"/>
                    <a:pt x="14774" y="7644"/>
                  </a:cubicBezTo>
                  <a:cubicBezTo>
                    <a:pt x="14270" y="7036"/>
                    <a:pt x="13672" y="6557"/>
                    <a:pt x="12987" y="6199"/>
                  </a:cubicBezTo>
                  <a:cubicBezTo>
                    <a:pt x="12299" y="5843"/>
                    <a:pt x="11572" y="5667"/>
                    <a:pt x="10806" y="5667"/>
                  </a:cubicBezTo>
                  <a:cubicBezTo>
                    <a:pt x="10039" y="5667"/>
                    <a:pt x="9312" y="5846"/>
                    <a:pt x="8619" y="6199"/>
                  </a:cubicBezTo>
                  <a:cubicBezTo>
                    <a:pt x="7929" y="6557"/>
                    <a:pt x="7332" y="7036"/>
                    <a:pt x="6827" y="7644"/>
                  </a:cubicBezTo>
                  <a:cubicBezTo>
                    <a:pt x="6323" y="8249"/>
                    <a:pt x="5922" y="8963"/>
                    <a:pt x="5625" y="9789"/>
                  </a:cubicBezTo>
                  <a:cubicBezTo>
                    <a:pt x="5329" y="10612"/>
                    <a:pt x="5180" y="11490"/>
                    <a:pt x="5180" y="12421"/>
                  </a:cubicBezTo>
                  <a:cubicBezTo>
                    <a:pt x="5180" y="13356"/>
                    <a:pt x="5329" y="14234"/>
                    <a:pt x="5625" y="15048"/>
                  </a:cubicBezTo>
                  <a:cubicBezTo>
                    <a:pt x="5922" y="15862"/>
                    <a:pt x="6323" y="16582"/>
                    <a:pt x="6827" y="17196"/>
                  </a:cubicBezTo>
                  <a:cubicBezTo>
                    <a:pt x="7332" y="17810"/>
                    <a:pt x="7929" y="18294"/>
                    <a:pt x="8619" y="18650"/>
                  </a:cubicBezTo>
                  <a:cubicBezTo>
                    <a:pt x="9312" y="19005"/>
                    <a:pt x="10039" y="19185"/>
                    <a:pt x="10806" y="19185"/>
                  </a:cubicBezTo>
                  <a:moveTo>
                    <a:pt x="10806" y="7832"/>
                  </a:moveTo>
                  <a:cubicBezTo>
                    <a:pt x="11337" y="7832"/>
                    <a:pt x="11834" y="7953"/>
                    <a:pt x="12294" y="8191"/>
                  </a:cubicBezTo>
                  <a:cubicBezTo>
                    <a:pt x="12754" y="8432"/>
                    <a:pt x="13158" y="8755"/>
                    <a:pt x="13501" y="9169"/>
                  </a:cubicBezTo>
                  <a:cubicBezTo>
                    <a:pt x="13846" y="9583"/>
                    <a:pt x="14118" y="10068"/>
                    <a:pt x="14316" y="10623"/>
                  </a:cubicBezTo>
                  <a:cubicBezTo>
                    <a:pt x="14515" y="11184"/>
                    <a:pt x="14615" y="11781"/>
                    <a:pt x="14615" y="12421"/>
                  </a:cubicBezTo>
                  <a:cubicBezTo>
                    <a:pt x="14615" y="13056"/>
                    <a:pt x="14515" y="13649"/>
                    <a:pt x="14316" y="14205"/>
                  </a:cubicBezTo>
                  <a:cubicBezTo>
                    <a:pt x="14118" y="14757"/>
                    <a:pt x="13846" y="15245"/>
                    <a:pt x="13501" y="15668"/>
                  </a:cubicBezTo>
                  <a:cubicBezTo>
                    <a:pt x="13158" y="16091"/>
                    <a:pt x="12752" y="16420"/>
                    <a:pt x="12289" y="16661"/>
                  </a:cubicBezTo>
                  <a:cubicBezTo>
                    <a:pt x="11824" y="16899"/>
                    <a:pt x="11330" y="17016"/>
                    <a:pt x="10806" y="17016"/>
                  </a:cubicBezTo>
                  <a:cubicBezTo>
                    <a:pt x="10274" y="17016"/>
                    <a:pt x="9777" y="16899"/>
                    <a:pt x="9312" y="16661"/>
                  </a:cubicBezTo>
                  <a:cubicBezTo>
                    <a:pt x="8847" y="16420"/>
                    <a:pt x="8443" y="16091"/>
                    <a:pt x="8100" y="15668"/>
                  </a:cubicBezTo>
                  <a:cubicBezTo>
                    <a:pt x="7755" y="15245"/>
                    <a:pt x="7483" y="14754"/>
                    <a:pt x="7285" y="14199"/>
                  </a:cubicBezTo>
                  <a:cubicBezTo>
                    <a:pt x="7084" y="13641"/>
                    <a:pt x="6984" y="13044"/>
                    <a:pt x="6984" y="12421"/>
                  </a:cubicBezTo>
                  <a:cubicBezTo>
                    <a:pt x="6984" y="11781"/>
                    <a:pt x="7084" y="11184"/>
                    <a:pt x="7285" y="10623"/>
                  </a:cubicBezTo>
                  <a:cubicBezTo>
                    <a:pt x="7483" y="10068"/>
                    <a:pt x="7755" y="9583"/>
                    <a:pt x="8100" y="9169"/>
                  </a:cubicBezTo>
                  <a:cubicBezTo>
                    <a:pt x="8443" y="8755"/>
                    <a:pt x="8847" y="8431"/>
                    <a:pt x="9312" y="8191"/>
                  </a:cubicBezTo>
                  <a:cubicBezTo>
                    <a:pt x="9777" y="7953"/>
                    <a:pt x="10274" y="7832"/>
                    <a:pt x="10806" y="7832"/>
                  </a:cubicBezTo>
                </a:path>
              </a:pathLst>
            </a:custGeom>
            <a:solidFill>
              <a:schemeClr val="tx1">
                <a:lumMod val="50000"/>
                <a:lumOff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grpSp>
      <p:grpSp>
        <p:nvGrpSpPr>
          <p:cNvPr id="4104" name="Group 22"/>
          <p:cNvGrpSpPr/>
          <p:nvPr/>
        </p:nvGrpSpPr>
        <p:grpSpPr>
          <a:xfrm>
            <a:off x="8416925" y="4505325"/>
            <a:ext cx="285750" cy="284163"/>
            <a:chOff x="0" y="0"/>
            <a:chExt cx="965499" cy="965499"/>
          </a:xfrm>
        </p:grpSpPr>
        <p:sp>
          <p:nvSpPr>
            <p:cNvPr id="68" name="AutoShape 23"/>
            <p:cNvSpPr/>
            <p:nvPr/>
          </p:nvSpPr>
          <p:spPr bwMode="auto">
            <a:xfrm>
              <a:off x="0" y="0"/>
              <a:ext cx="965499" cy="965499"/>
            </a:xfrm>
            <a:custGeom>
              <a:avLst/>
              <a:gdLst>
                <a:gd name="T0" fmla="*/ 482725 w 19679"/>
                <a:gd name="T1" fmla="*/ 529874 h 19679"/>
                <a:gd name="T2" fmla="*/ 482725 w 19679"/>
                <a:gd name="T3" fmla="*/ 529874 h 19679"/>
                <a:gd name="T4" fmla="*/ 482725 w 19679"/>
                <a:gd name="T5" fmla="*/ 529874 h 19679"/>
                <a:gd name="T6" fmla="*/ 482725 w 19679"/>
                <a:gd name="T7" fmla="*/ 529874 h 19679"/>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9679" h="19679">
                  <a:moveTo>
                    <a:pt x="16796" y="2881"/>
                  </a:moveTo>
                  <a:cubicBezTo>
                    <a:pt x="20638" y="6724"/>
                    <a:pt x="20638" y="12953"/>
                    <a:pt x="16796" y="16796"/>
                  </a:cubicBezTo>
                  <a:cubicBezTo>
                    <a:pt x="12953" y="20639"/>
                    <a:pt x="6724" y="20639"/>
                    <a:pt x="2881" y="16796"/>
                  </a:cubicBezTo>
                  <a:cubicBezTo>
                    <a:pt x="-961" y="12953"/>
                    <a:pt x="-961" y="6724"/>
                    <a:pt x="2881" y="2881"/>
                  </a:cubicBezTo>
                  <a:cubicBezTo>
                    <a:pt x="6724" y="-961"/>
                    <a:pt x="12953" y="-961"/>
                    <a:pt x="16796" y="2881"/>
                  </a:cubicBezTo>
                  <a:close/>
                </a:path>
              </a:pathLst>
            </a:custGeom>
            <a:gradFill>
              <a:gsLst>
                <a:gs pos="0">
                  <a:schemeClr val="bg1"/>
                </a:gs>
                <a:gs pos="51000">
                  <a:schemeClr val="bg1">
                    <a:lumMod val="95000"/>
                  </a:schemeClr>
                </a:gs>
                <a:gs pos="100000">
                  <a:schemeClr val="bg1">
                    <a:lumMod val="75000"/>
                  </a:schemeClr>
                </a:gs>
              </a:gsLst>
              <a:lin ang="18900000" scaled="0"/>
            </a:gradFill>
            <a:ln>
              <a:noFill/>
            </a:ln>
            <a:effectLst>
              <a:outerShdw blurRad="88900" dist="38100" dir="7680000" algn="tl" rotWithShape="0">
                <a:prstClr val="black">
                  <a:alpha val="31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69" name="AutoShape 24"/>
            <p:cNvSpPr/>
            <p:nvPr/>
          </p:nvSpPr>
          <p:spPr bwMode="auto">
            <a:xfrm>
              <a:off x="295015" y="329026"/>
              <a:ext cx="380834" cy="296659"/>
            </a:xfrm>
            <a:custGeom>
              <a:avLst/>
              <a:gdLst>
                <a:gd name="T0" fmla="*/ 190204 w 21600"/>
                <a:gd name="T1" fmla="*/ 148081 h 21600"/>
                <a:gd name="T2" fmla="*/ 190204 w 21600"/>
                <a:gd name="T3" fmla="*/ 148081 h 21600"/>
                <a:gd name="T4" fmla="*/ 190204 w 21600"/>
                <a:gd name="T5" fmla="*/ 148081 h 21600"/>
                <a:gd name="T6" fmla="*/ 190204 w 21600"/>
                <a:gd name="T7" fmla="*/ 148081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600" h="21600">
                  <a:moveTo>
                    <a:pt x="10782" y="15633"/>
                  </a:moveTo>
                  <a:cubicBezTo>
                    <a:pt x="11211" y="15633"/>
                    <a:pt x="11622" y="15565"/>
                    <a:pt x="12011" y="15416"/>
                  </a:cubicBezTo>
                  <a:cubicBezTo>
                    <a:pt x="12403" y="15272"/>
                    <a:pt x="12778" y="15084"/>
                    <a:pt x="13138" y="14855"/>
                  </a:cubicBezTo>
                  <a:cubicBezTo>
                    <a:pt x="13498" y="14626"/>
                    <a:pt x="13845" y="14361"/>
                    <a:pt x="14181" y="14073"/>
                  </a:cubicBezTo>
                  <a:cubicBezTo>
                    <a:pt x="14516" y="13774"/>
                    <a:pt x="14844" y="13471"/>
                    <a:pt x="15168" y="13160"/>
                  </a:cubicBezTo>
                  <a:cubicBezTo>
                    <a:pt x="16142" y="12226"/>
                    <a:pt x="17126" y="11306"/>
                    <a:pt x="18120" y="10410"/>
                  </a:cubicBezTo>
                  <a:cubicBezTo>
                    <a:pt x="19112" y="9515"/>
                    <a:pt x="20113" y="8616"/>
                    <a:pt x="21120" y="7714"/>
                  </a:cubicBezTo>
                  <a:cubicBezTo>
                    <a:pt x="21198" y="7640"/>
                    <a:pt x="21279" y="7570"/>
                    <a:pt x="21360" y="7496"/>
                  </a:cubicBezTo>
                  <a:cubicBezTo>
                    <a:pt x="21443" y="7429"/>
                    <a:pt x="21524" y="7347"/>
                    <a:pt x="21600" y="7250"/>
                  </a:cubicBezTo>
                  <a:lnTo>
                    <a:pt x="21600" y="19981"/>
                  </a:lnTo>
                  <a:cubicBezTo>
                    <a:pt x="21600" y="20416"/>
                    <a:pt x="21470" y="20800"/>
                    <a:pt x="21208" y="21118"/>
                  </a:cubicBezTo>
                  <a:cubicBezTo>
                    <a:pt x="20946" y="21438"/>
                    <a:pt x="20632" y="21600"/>
                    <a:pt x="20265" y="21600"/>
                  </a:cubicBezTo>
                  <a:lnTo>
                    <a:pt x="1346" y="21600"/>
                  </a:lnTo>
                  <a:cubicBezTo>
                    <a:pt x="979" y="21600"/>
                    <a:pt x="663" y="21438"/>
                    <a:pt x="396" y="21118"/>
                  </a:cubicBezTo>
                  <a:cubicBezTo>
                    <a:pt x="132" y="20803"/>
                    <a:pt x="0" y="20419"/>
                    <a:pt x="0" y="19981"/>
                  </a:cubicBezTo>
                  <a:lnTo>
                    <a:pt x="0" y="7250"/>
                  </a:lnTo>
                  <a:cubicBezTo>
                    <a:pt x="75" y="7347"/>
                    <a:pt x="156" y="7429"/>
                    <a:pt x="239" y="7496"/>
                  </a:cubicBezTo>
                  <a:cubicBezTo>
                    <a:pt x="320" y="7570"/>
                    <a:pt x="401" y="7640"/>
                    <a:pt x="479" y="7714"/>
                  </a:cubicBezTo>
                  <a:cubicBezTo>
                    <a:pt x="1488" y="8616"/>
                    <a:pt x="2487" y="9514"/>
                    <a:pt x="3481" y="10410"/>
                  </a:cubicBezTo>
                  <a:cubicBezTo>
                    <a:pt x="4473" y="11306"/>
                    <a:pt x="5457" y="12223"/>
                    <a:pt x="6434" y="13160"/>
                  </a:cubicBezTo>
                  <a:cubicBezTo>
                    <a:pt x="6738" y="13454"/>
                    <a:pt x="7058" y="13744"/>
                    <a:pt x="7394" y="14038"/>
                  </a:cubicBezTo>
                  <a:cubicBezTo>
                    <a:pt x="7729" y="14338"/>
                    <a:pt x="8079" y="14599"/>
                    <a:pt x="8437" y="14840"/>
                  </a:cubicBezTo>
                  <a:cubicBezTo>
                    <a:pt x="8797" y="15075"/>
                    <a:pt x="9174" y="15269"/>
                    <a:pt x="9568" y="15413"/>
                  </a:cubicBezTo>
                  <a:cubicBezTo>
                    <a:pt x="9965" y="15563"/>
                    <a:pt x="10371" y="15633"/>
                    <a:pt x="10782" y="15633"/>
                  </a:cubicBezTo>
                  <a:moveTo>
                    <a:pt x="10782" y="12413"/>
                  </a:moveTo>
                  <a:cubicBezTo>
                    <a:pt x="10540" y="12413"/>
                    <a:pt x="10278" y="12334"/>
                    <a:pt x="9996" y="12167"/>
                  </a:cubicBezTo>
                  <a:cubicBezTo>
                    <a:pt x="9715" y="12005"/>
                    <a:pt x="9441" y="11806"/>
                    <a:pt x="9171" y="11576"/>
                  </a:cubicBezTo>
                  <a:cubicBezTo>
                    <a:pt x="8900" y="11347"/>
                    <a:pt x="8638" y="11106"/>
                    <a:pt x="8380" y="10854"/>
                  </a:cubicBezTo>
                  <a:cubicBezTo>
                    <a:pt x="8121" y="10601"/>
                    <a:pt x="7896" y="10390"/>
                    <a:pt x="7700" y="10222"/>
                  </a:cubicBezTo>
                  <a:cubicBezTo>
                    <a:pt x="6752" y="9356"/>
                    <a:pt x="5819" y="8507"/>
                    <a:pt x="4891" y="7664"/>
                  </a:cubicBezTo>
                  <a:cubicBezTo>
                    <a:pt x="3966" y="6815"/>
                    <a:pt x="3023" y="5960"/>
                    <a:pt x="2061" y="5087"/>
                  </a:cubicBezTo>
                  <a:cubicBezTo>
                    <a:pt x="1882" y="4920"/>
                    <a:pt x="1672" y="4691"/>
                    <a:pt x="1434" y="4406"/>
                  </a:cubicBezTo>
                  <a:cubicBezTo>
                    <a:pt x="1194" y="4118"/>
                    <a:pt x="974" y="3804"/>
                    <a:pt x="766" y="3460"/>
                  </a:cubicBezTo>
                  <a:cubicBezTo>
                    <a:pt x="560" y="3110"/>
                    <a:pt x="384" y="2761"/>
                    <a:pt x="239" y="2405"/>
                  </a:cubicBezTo>
                  <a:cubicBezTo>
                    <a:pt x="95" y="2050"/>
                    <a:pt x="22" y="1724"/>
                    <a:pt x="22" y="1436"/>
                  </a:cubicBezTo>
                  <a:cubicBezTo>
                    <a:pt x="22" y="1051"/>
                    <a:pt x="164" y="713"/>
                    <a:pt x="443" y="425"/>
                  </a:cubicBezTo>
                  <a:cubicBezTo>
                    <a:pt x="727" y="143"/>
                    <a:pt x="1025" y="0"/>
                    <a:pt x="1346" y="0"/>
                  </a:cubicBezTo>
                  <a:lnTo>
                    <a:pt x="20265" y="0"/>
                  </a:lnTo>
                  <a:cubicBezTo>
                    <a:pt x="20583" y="0"/>
                    <a:pt x="20882" y="143"/>
                    <a:pt x="21161" y="425"/>
                  </a:cubicBezTo>
                  <a:cubicBezTo>
                    <a:pt x="21438" y="713"/>
                    <a:pt x="21577" y="1051"/>
                    <a:pt x="21577" y="1436"/>
                  </a:cubicBezTo>
                  <a:cubicBezTo>
                    <a:pt x="21577" y="1724"/>
                    <a:pt x="21504" y="2050"/>
                    <a:pt x="21360" y="2405"/>
                  </a:cubicBezTo>
                  <a:cubicBezTo>
                    <a:pt x="21215" y="2761"/>
                    <a:pt x="21039" y="3110"/>
                    <a:pt x="20833" y="3460"/>
                  </a:cubicBezTo>
                  <a:cubicBezTo>
                    <a:pt x="20627" y="3804"/>
                    <a:pt x="20402" y="4121"/>
                    <a:pt x="20165" y="4406"/>
                  </a:cubicBezTo>
                  <a:cubicBezTo>
                    <a:pt x="19927" y="4691"/>
                    <a:pt x="19717" y="4923"/>
                    <a:pt x="19538" y="5087"/>
                  </a:cubicBezTo>
                  <a:cubicBezTo>
                    <a:pt x="18578" y="5948"/>
                    <a:pt x="17633" y="6803"/>
                    <a:pt x="16708" y="7652"/>
                  </a:cubicBezTo>
                  <a:cubicBezTo>
                    <a:pt x="15782" y="8501"/>
                    <a:pt x="14844" y="9356"/>
                    <a:pt x="13899" y="10222"/>
                  </a:cubicBezTo>
                  <a:cubicBezTo>
                    <a:pt x="13703" y="10390"/>
                    <a:pt x="13481" y="10601"/>
                    <a:pt x="13226" y="10854"/>
                  </a:cubicBezTo>
                  <a:cubicBezTo>
                    <a:pt x="12971" y="11106"/>
                    <a:pt x="12709" y="11347"/>
                    <a:pt x="12435" y="11576"/>
                  </a:cubicBezTo>
                  <a:cubicBezTo>
                    <a:pt x="12161" y="11806"/>
                    <a:pt x="11884" y="12005"/>
                    <a:pt x="11603" y="12167"/>
                  </a:cubicBezTo>
                  <a:cubicBezTo>
                    <a:pt x="11321" y="12334"/>
                    <a:pt x="11064" y="12413"/>
                    <a:pt x="10829" y="12413"/>
                  </a:cubicBezTo>
                  <a:lnTo>
                    <a:pt x="10804" y="12413"/>
                  </a:lnTo>
                  <a:lnTo>
                    <a:pt x="10782" y="12413"/>
                  </a:lnTo>
                  <a:close/>
                </a:path>
              </a:pathLst>
            </a:custGeom>
            <a:solidFill>
              <a:schemeClr val="tx1">
                <a:lumMod val="50000"/>
                <a:lumOff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grpSp>
      <p:grpSp>
        <p:nvGrpSpPr>
          <p:cNvPr id="8" name="组合 69"/>
          <p:cNvGrpSpPr/>
          <p:nvPr/>
        </p:nvGrpSpPr>
        <p:grpSpPr>
          <a:xfrm>
            <a:off x="488061" y="4084256"/>
            <a:ext cx="940068" cy="940064"/>
            <a:chOff x="304800" y="673100"/>
            <a:chExt cx="4000500" cy="4000500"/>
          </a:xfrm>
          <a:effectLst>
            <a:outerShdw blurRad="444500" dist="254000" dir="8100000" algn="tr" rotWithShape="0">
              <a:prstClr val="black">
                <a:alpha val="50000"/>
              </a:prstClr>
            </a:outerShdw>
          </a:effectLst>
        </p:grpSpPr>
        <p:sp>
          <p:nvSpPr>
            <p:cNvPr id="71" name="同心圆 70"/>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mn-lt"/>
                <a:ea typeface="+mn-ea"/>
                <a:cs typeface="+mn-cs"/>
              </a:endParaRPr>
            </a:p>
          </p:txBody>
        </p:sp>
        <p:sp>
          <p:nvSpPr>
            <p:cNvPr id="72" name="椭圆 71"/>
            <p:cNvSpPr/>
            <p:nvPr/>
          </p:nvSpPr>
          <p:spPr>
            <a:xfrm>
              <a:off x="392112" y="760412"/>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grpSp>
      <p:grpSp>
        <p:nvGrpSpPr>
          <p:cNvPr id="9" name="组合 72"/>
          <p:cNvGrpSpPr/>
          <p:nvPr/>
        </p:nvGrpSpPr>
        <p:grpSpPr>
          <a:xfrm>
            <a:off x="1851036" y="4084256"/>
            <a:ext cx="575388" cy="575387"/>
            <a:chOff x="304800" y="673100"/>
            <a:chExt cx="4000500" cy="4000500"/>
          </a:xfrm>
          <a:effectLst>
            <a:outerShdw blurRad="444500" dist="254000" dir="8100000" algn="tr" rotWithShape="0">
              <a:prstClr val="black">
                <a:alpha val="50000"/>
              </a:prstClr>
            </a:outerShdw>
          </a:effectLst>
        </p:grpSpPr>
        <p:sp>
          <p:nvSpPr>
            <p:cNvPr id="74" name="同心圆 73"/>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mn-lt"/>
                <a:ea typeface="+mn-ea"/>
                <a:cs typeface="+mn-cs"/>
              </a:endParaRPr>
            </a:p>
          </p:txBody>
        </p:sp>
        <p:sp>
          <p:nvSpPr>
            <p:cNvPr id="75" name="椭圆 74"/>
            <p:cNvSpPr/>
            <p:nvPr/>
          </p:nvSpPr>
          <p:spPr>
            <a:xfrm>
              <a:off x="392112" y="760412"/>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grpSp>
      <p:sp>
        <p:nvSpPr>
          <p:cNvPr id="76" name="矩形 75"/>
          <p:cNvSpPr/>
          <p:nvPr/>
        </p:nvSpPr>
        <p:spPr>
          <a:xfrm>
            <a:off x="1074737" y="1391920"/>
            <a:ext cx="7550605" cy="1508105"/>
          </a:xfrm>
          <a:prstGeom prst="rect">
            <a:avLst/>
          </a:prstGeom>
        </p:spPr>
        <p:txBody>
          <a:bodyPr>
            <a:spAutoFit/>
          </a:bodyPr>
          <a:lstStyle/>
          <a:p>
            <a:pPr marL="0" marR="0" lvl="0" indent="0" algn="ctr" defTabSz="914400" rtl="0" eaLnBrk="1" fontAlgn="base" latinLnBrk="0" hangingPunct="1">
              <a:lnSpc>
                <a:spcPct val="100000"/>
              </a:lnSpc>
              <a:spcBef>
                <a:spcPct val="0"/>
              </a:spcBef>
              <a:spcAft>
                <a:spcPct val="0"/>
              </a:spcAft>
              <a:buClrTx/>
              <a:buSzTx/>
              <a:buFontTx/>
              <a:buNone/>
              <a:defRPr/>
            </a:pPr>
            <a:r>
              <a:rPr kumimoji="0" lang="zh-CN" altLang="en-US" sz="4400" b="1" i="0" u="none" strike="noStrike" kern="1200" cap="none" spc="0" normalizeH="0" baseline="0" noProof="0" dirty="0">
                <a:ln>
                  <a:noFill/>
                </a:ln>
                <a:gradFill>
                  <a:gsLst>
                    <a:gs pos="44000">
                      <a:schemeClr val="accent3"/>
                    </a:gs>
                    <a:gs pos="0">
                      <a:schemeClr val="accent1"/>
                    </a:gs>
                    <a:gs pos="93750">
                      <a:schemeClr val="accent5"/>
                    </a:gs>
                    <a:gs pos="74000">
                      <a:schemeClr val="accent4"/>
                    </a:gs>
                  </a:gsLst>
                  <a:lin ang="2700000" scaled="0"/>
                </a:gradFill>
                <a:effectLst/>
                <a:uLnTx/>
                <a:uFillTx/>
                <a:latin typeface="黑体" panose="02010609060101010101" pitchFamily="49" charset="-122"/>
                <a:ea typeface="黑体" panose="02010609060101010101" pitchFamily="49" charset="-122"/>
                <a:cs typeface="+mn-cs"/>
              </a:rPr>
              <a:t>新 修 订</a:t>
            </a:r>
            <a:endParaRPr kumimoji="0" lang="en-US" altLang="zh-CN" sz="4400" b="1" i="0" u="none" strike="noStrike" kern="1200" cap="none" spc="0" normalizeH="0" baseline="0" noProof="0" dirty="0">
              <a:ln>
                <a:noFill/>
              </a:ln>
              <a:gradFill>
                <a:gsLst>
                  <a:gs pos="44000">
                    <a:schemeClr val="accent3"/>
                  </a:gs>
                  <a:gs pos="0">
                    <a:schemeClr val="accent1"/>
                  </a:gs>
                  <a:gs pos="93750">
                    <a:schemeClr val="accent5"/>
                  </a:gs>
                  <a:gs pos="74000">
                    <a:schemeClr val="accent4"/>
                  </a:gs>
                </a:gsLst>
                <a:lin ang="2700000" scaled="0"/>
              </a:gradFill>
              <a:effectLst/>
              <a:uLnTx/>
              <a:uFillTx/>
              <a:latin typeface="黑体" panose="02010609060101010101" pitchFamily="49" charset="-122"/>
              <a:ea typeface="黑体" panose="02010609060101010101" pitchFamily="49" charset="-122"/>
              <a:cs typeface="+mn-cs"/>
            </a:endParaRPr>
          </a:p>
          <a:p>
            <a:pPr marL="0" marR="0" lvl="0" indent="0" algn="ctr" defTabSz="914400" rtl="0" eaLnBrk="1" fontAlgn="base" latinLnBrk="0" hangingPunct="1">
              <a:lnSpc>
                <a:spcPct val="100000"/>
              </a:lnSpc>
              <a:spcBef>
                <a:spcPct val="0"/>
              </a:spcBef>
              <a:spcAft>
                <a:spcPct val="0"/>
              </a:spcAft>
              <a:buClrTx/>
              <a:buSzTx/>
              <a:buFontTx/>
              <a:buNone/>
              <a:defRPr/>
            </a:pPr>
            <a:r>
              <a:rPr kumimoji="0" lang="en-US" altLang="zh-CN" sz="4800" b="1" i="0" u="none" strike="noStrike" kern="1200" cap="none" spc="0" normalizeH="0" baseline="0" noProof="0" dirty="0">
                <a:ln>
                  <a:noFill/>
                </a:ln>
                <a:gradFill>
                  <a:gsLst>
                    <a:gs pos="44000">
                      <a:schemeClr val="accent3"/>
                    </a:gs>
                    <a:gs pos="0">
                      <a:schemeClr val="accent1"/>
                    </a:gs>
                    <a:gs pos="93750">
                      <a:schemeClr val="accent5"/>
                    </a:gs>
                    <a:gs pos="74000">
                      <a:schemeClr val="accent4"/>
                    </a:gs>
                  </a:gsLst>
                  <a:lin ang="2700000" scaled="0"/>
                </a:gradFill>
                <a:effectLst/>
                <a:uLnTx/>
                <a:uFillTx/>
                <a:latin typeface="黑体" panose="02010609060101010101" pitchFamily="49" charset="-122"/>
                <a:ea typeface="黑体" panose="02010609060101010101" pitchFamily="49" charset="-122"/>
                <a:cs typeface="+mn-cs"/>
              </a:rPr>
              <a:t>《</a:t>
            </a:r>
            <a:r>
              <a:rPr kumimoji="0" lang="zh-CN" altLang="en-US" sz="4800" b="1" i="0" u="none" strike="noStrike" kern="1200" cap="none" spc="0" normalizeH="0" baseline="0" noProof="0" dirty="0">
                <a:ln>
                  <a:noFill/>
                </a:ln>
                <a:gradFill>
                  <a:gsLst>
                    <a:gs pos="44000">
                      <a:schemeClr val="accent3"/>
                    </a:gs>
                    <a:gs pos="0">
                      <a:schemeClr val="accent1"/>
                    </a:gs>
                    <a:gs pos="93750">
                      <a:schemeClr val="accent5"/>
                    </a:gs>
                    <a:gs pos="74000">
                      <a:schemeClr val="accent4"/>
                    </a:gs>
                  </a:gsLst>
                  <a:lin ang="2700000" scaled="0"/>
                </a:gradFill>
                <a:effectLst/>
                <a:uLnTx/>
                <a:uFillTx/>
                <a:latin typeface="黑体" panose="02010609060101010101" pitchFamily="49" charset="-122"/>
                <a:ea typeface="黑体" panose="02010609060101010101" pitchFamily="49" charset="-122"/>
                <a:cs typeface="+mn-cs"/>
              </a:rPr>
              <a:t>江苏省献血条例</a:t>
            </a:r>
            <a:r>
              <a:rPr kumimoji="0" lang="en-US" altLang="zh-CN" sz="4800" b="1" i="0" u="none" strike="noStrike" kern="1200" cap="none" spc="0" normalizeH="0" baseline="0" noProof="0" dirty="0">
                <a:ln>
                  <a:noFill/>
                </a:ln>
                <a:gradFill>
                  <a:gsLst>
                    <a:gs pos="44000">
                      <a:schemeClr val="accent3"/>
                    </a:gs>
                    <a:gs pos="0">
                      <a:schemeClr val="accent1"/>
                    </a:gs>
                    <a:gs pos="93750">
                      <a:schemeClr val="accent5"/>
                    </a:gs>
                    <a:gs pos="74000">
                      <a:schemeClr val="accent4"/>
                    </a:gs>
                  </a:gsLst>
                  <a:lin ang="2700000" scaled="0"/>
                </a:gradFill>
                <a:effectLst/>
                <a:uLnTx/>
                <a:uFillTx/>
                <a:latin typeface="黑体" panose="02010609060101010101" pitchFamily="49" charset="-122"/>
                <a:ea typeface="黑体" panose="02010609060101010101" pitchFamily="49" charset="-122"/>
                <a:cs typeface="+mn-cs"/>
              </a:rPr>
              <a:t>》</a:t>
            </a:r>
            <a:r>
              <a:rPr kumimoji="0" lang="zh-CN" altLang="en-US" sz="4800" b="1" i="0" u="none" strike="noStrike" kern="1200" cap="none" spc="0" normalizeH="0" baseline="0" noProof="0" dirty="0">
                <a:ln>
                  <a:noFill/>
                </a:ln>
                <a:gradFill>
                  <a:gsLst>
                    <a:gs pos="44000">
                      <a:schemeClr val="accent3"/>
                    </a:gs>
                    <a:gs pos="0">
                      <a:schemeClr val="accent1"/>
                    </a:gs>
                    <a:gs pos="93750">
                      <a:schemeClr val="accent5"/>
                    </a:gs>
                    <a:gs pos="74000">
                      <a:schemeClr val="accent4"/>
                    </a:gs>
                  </a:gsLst>
                  <a:lin ang="2700000" scaled="0"/>
                </a:gradFill>
                <a:effectLst/>
                <a:uLnTx/>
                <a:uFillTx/>
                <a:latin typeface="黑体" panose="02010609060101010101" pitchFamily="49" charset="-122"/>
                <a:ea typeface="黑体" panose="02010609060101010101" pitchFamily="49" charset="-122"/>
                <a:cs typeface="+mn-cs"/>
              </a:rPr>
              <a:t>解读</a:t>
            </a:r>
            <a:endParaRPr kumimoji="0" lang="zh-CN" altLang="en-US" sz="4800" b="1" i="0" u="none" strike="noStrike" kern="1200" cap="none" spc="0" normalizeH="0" baseline="0" noProof="0" dirty="0">
              <a:ln>
                <a:noFill/>
              </a:ln>
              <a:gradFill>
                <a:gsLst>
                  <a:gs pos="44000">
                    <a:schemeClr val="accent3"/>
                  </a:gs>
                  <a:gs pos="0">
                    <a:schemeClr val="accent1"/>
                  </a:gs>
                  <a:gs pos="93750">
                    <a:schemeClr val="accent5"/>
                  </a:gs>
                  <a:gs pos="74000">
                    <a:schemeClr val="accent4"/>
                  </a:gs>
                </a:gsLst>
                <a:lin ang="2700000" scaled="0"/>
              </a:gradFill>
              <a:effectLst/>
              <a:uLnTx/>
              <a:uFillTx/>
              <a:latin typeface="黑体" panose="02010609060101010101" pitchFamily="49" charset="-122"/>
              <a:ea typeface="黑体" panose="02010609060101010101" pitchFamily="49" charset="-122"/>
              <a:cs typeface="+mn-cs"/>
            </a:endParaRPr>
          </a:p>
        </p:txBody>
      </p:sp>
      <p:sp>
        <p:nvSpPr>
          <p:cNvPr id="4108" name="文本框 3"/>
          <p:cNvSpPr txBox="1"/>
          <p:nvPr/>
        </p:nvSpPr>
        <p:spPr>
          <a:xfrm>
            <a:off x="5218113" y="3363913"/>
            <a:ext cx="4875212" cy="369887"/>
          </a:xfrm>
          <a:prstGeom prst="rect">
            <a:avLst/>
          </a:prstGeom>
          <a:noFill/>
          <a:ln w="9525">
            <a:noFill/>
          </a:ln>
        </p:spPr>
        <p:txBody>
          <a:bodyPr>
            <a:spAutoFit/>
          </a:bodyPr>
          <a:p>
            <a:r>
              <a:rPr lang="zh-CN" altLang="en-US" b="1" dirty="0">
                <a:solidFill>
                  <a:srgbClr val="0070C0"/>
                </a:solidFill>
                <a:latin typeface="黑体" panose="02010609060101010101" pitchFamily="49" charset="-122"/>
                <a:ea typeface="黑体" panose="02010609060101010101" pitchFamily="49" charset="-122"/>
              </a:rPr>
              <a:t>江苏省血液中心  </a:t>
            </a:r>
            <a:r>
              <a:rPr lang="zh-CN" altLang="en-US" b="1" dirty="0">
                <a:solidFill>
                  <a:srgbClr val="C00000"/>
                </a:solidFill>
                <a:latin typeface="黑体" panose="02010609060101010101" pitchFamily="49" charset="-122"/>
                <a:ea typeface="黑体" panose="02010609060101010101" pitchFamily="49" charset="-122"/>
              </a:rPr>
              <a:t>孙俊</a:t>
            </a:r>
            <a:endParaRPr lang="zh-CN" altLang="zh-CN" b="1" dirty="0">
              <a:solidFill>
                <a:srgbClr val="C00000"/>
              </a:solidFill>
              <a:latin typeface="黑体" panose="02010609060101010101" pitchFamily="49" charset="-122"/>
              <a:ea typeface="黑体" panose="02010609060101010101" pitchFamily="49" charset="-122"/>
            </a:endParaRPr>
          </a:p>
        </p:txBody>
      </p:sp>
      <p:grpSp>
        <p:nvGrpSpPr>
          <p:cNvPr id="4109" name="Group 25"/>
          <p:cNvGrpSpPr/>
          <p:nvPr/>
        </p:nvGrpSpPr>
        <p:grpSpPr>
          <a:xfrm>
            <a:off x="0" y="5078413"/>
            <a:ext cx="9144000" cy="71437"/>
            <a:chOff x="0" y="3474720"/>
            <a:chExt cx="10261600" cy="71120"/>
          </a:xfrm>
        </p:grpSpPr>
        <p:sp>
          <p:nvSpPr>
            <p:cNvPr id="80" name="Rectangle 26"/>
            <p:cNvSpPr/>
            <p:nvPr/>
          </p:nvSpPr>
          <p:spPr>
            <a:xfrm>
              <a:off x="0" y="3474720"/>
              <a:ext cx="2052320" cy="7112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81" name="Rectangle 27"/>
            <p:cNvSpPr/>
            <p:nvPr/>
          </p:nvSpPr>
          <p:spPr>
            <a:xfrm>
              <a:off x="2052320" y="3474720"/>
              <a:ext cx="2052320" cy="71120"/>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82" name="Rectangle 28"/>
            <p:cNvSpPr/>
            <p:nvPr/>
          </p:nvSpPr>
          <p:spPr>
            <a:xfrm>
              <a:off x="4104640" y="3474720"/>
              <a:ext cx="2052320" cy="71120"/>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83" name="Rectangle 29"/>
            <p:cNvSpPr/>
            <p:nvPr/>
          </p:nvSpPr>
          <p:spPr>
            <a:xfrm>
              <a:off x="6156960" y="3474720"/>
              <a:ext cx="2052320" cy="71120"/>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84" name="Rectangle 30"/>
            <p:cNvSpPr/>
            <p:nvPr/>
          </p:nvSpPr>
          <p:spPr>
            <a:xfrm>
              <a:off x="8209280" y="3474720"/>
              <a:ext cx="2052320" cy="71120"/>
            </a:xfrm>
            <a:prstGeom prst="rect">
              <a:avLst/>
            </a:prstGeom>
            <a:solidFill>
              <a:schemeClr val="accent5"/>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schemeClr val="lt1"/>
                </a:solidFill>
                <a:effectLst/>
                <a:uLnTx/>
                <a:uFillTx/>
                <a:latin typeface="+mn-lt"/>
                <a:ea typeface="+mn-ea"/>
                <a:cs typeface="+mn-cs"/>
              </a:endParaRPr>
            </a:p>
          </p:txBody>
        </p:sp>
      </p:grpSp>
    </p:spTree>
  </p:cSld>
  <p:clrMapOvr>
    <a:masterClrMapping/>
  </p:clrMapOvr>
  <p:transition spd="slow" advTm="0">
    <p:dissolv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9" name="Rectangle 10"/>
          <p:cNvSpPr>
            <a:spLocks noChangeArrowheads="1"/>
          </p:cNvSpPr>
          <p:nvPr/>
        </p:nvSpPr>
        <p:spPr bwMode="auto">
          <a:xfrm>
            <a:off x="2843213" y="3076575"/>
            <a:ext cx="1512888" cy="954088"/>
          </a:xfrm>
          <a:prstGeom prst="rect">
            <a:avLst/>
          </a:prstGeom>
          <a:noFill/>
          <a:ln w="9525">
            <a:noFill/>
            <a:miter lim="800000"/>
          </a:ln>
        </p:spPr>
        <p:txBody>
          <a:bodyPr>
            <a:spAutoFit/>
          </a:bodyPr>
          <a:lstStyle/>
          <a:p>
            <a:pPr marL="0" marR="0" lvl="0" indent="0" algn="ctr" defTabSz="914400" rtl="0" eaLnBrk="1" fontAlgn="base" latinLnBrk="0" hangingPunct="1">
              <a:lnSpc>
                <a:spcPct val="100000"/>
              </a:lnSpc>
              <a:spcBef>
                <a:spcPct val="0"/>
              </a:spcBef>
              <a:spcAft>
                <a:spcPct val="0"/>
              </a:spcAft>
              <a:buClrTx/>
              <a:buSzTx/>
              <a:buFontTx/>
              <a:buNone/>
              <a:defRPr/>
            </a:pPr>
            <a:r>
              <a:rPr kumimoji="0" lang="zh-CN" altLang="zh-CN" sz="1400" b="0" i="0" u="none" strike="noStrike" kern="1200" cap="none" spc="0" normalizeH="0" baseline="0" noProof="0" dirty="0">
                <a:ln>
                  <a:noFill/>
                </a:ln>
                <a:solidFill>
                  <a:schemeClr val="accent6">
                    <a:lumMod val="50000"/>
                  </a:schemeClr>
                </a:solidFill>
                <a:effectLst/>
                <a:uLnTx/>
                <a:uFillTx/>
                <a:latin typeface="黑体" panose="02010609060101010101" pitchFamily="49" charset="-122"/>
                <a:ea typeface="黑体" panose="02010609060101010101" pitchFamily="49" charset="-122"/>
                <a:cs typeface="+mn-cs"/>
              </a:rPr>
              <a:t>全省</a:t>
            </a:r>
            <a:r>
              <a:rPr kumimoji="0" lang="en-US" altLang="zh-CN" sz="1400" b="0" i="0" u="none" strike="noStrike" kern="1200" cap="none" spc="0" normalizeH="0" baseline="0" noProof="0" dirty="0">
                <a:ln>
                  <a:noFill/>
                </a:ln>
                <a:solidFill>
                  <a:schemeClr val="accent6">
                    <a:lumMod val="50000"/>
                  </a:schemeClr>
                </a:solidFill>
                <a:effectLst/>
                <a:uLnTx/>
                <a:uFillTx/>
                <a:latin typeface="黑体" panose="02010609060101010101" pitchFamily="49" charset="-122"/>
                <a:ea typeface="黑体" panose="02010609060101010101" pitchFamily="49" charset="-122"/>
                <a:cs typeface="+mn-cs"/>
              </a:rPr>
              <a:t>13</a:t>
            </a:r>
            <a:r>
              <a:rPr kumimoji="0" lang="zh-CN" altLang="zh-CN" sz="1400" b="0" i="0" u="none" strike="noStrike" kern="1200" cap="none" spc="0" normalizeH="0" baseline="0" noProof="0" dirty="0">
                <a:ln>
                  <a:noFill/>
                </a:ln>
                <a:solidFill>
                  <a:schemeClr val="accent6">
                    <a:lumMod val="50000"/>
                  </a:schemeClr>
                </a:solidFill>
                <a:effectLst/>
                <a:uLnTx/>
                <a:uFillTx/>
                <a:latin typeface="黑体" panose="02010609060101010101" pitchFamily="49" charset="-122"/>
                <a:ea typeface="黑体" panose="02010609060101010101" pitchFamily="49" charset="-122"/>
                <a:cs typeface="+mn-cs"/>
              </a:rPr>
              <a:t>个省辖市均荣获“全国无偿献血先进市”荣誉称号</a:t>
            </a:r>
            <a:endParaRPr kumimoji="0" lang="en-US" sz="1400" b="1" i="0" u="none" strike="noStrike" kern="1200" cap="none" spc="0" normalizeH="0" baseline="0" noProof="0" dirty="0">
              <a:ln>
                <a:noFill/>
              </a:ln>
              <a:solidFill>
                <a:schemeClr val="accent6">
                  <a:lumMod val="50000"/>
                </a:schemeClr>
              </a:solidFill>
              <a:effectLst/>
              <a:uLnTx/>
              <a:uFillTx/>
              <a:latin typeface="黑体" panose="02010609060101010101" pitchFamily="49" charset="-122"/>
              <a:ea typeface="黑体" panose="02010609060101010101" pitchFamily="49" charset="-122"/>
              <a:cs typeface="+mn-cs"/>
            </a:endParaRPr>
          </a:p>
        </p:txBody>
      </p:sp>
      <p:sp>
        <p:nvSpPr>
          <p:cNvPr id="21" name="TextBox 20"/>
          <p:cNvSpPr txBox="1"/>
          <p:nvPr/>
        </p:nvSpPr>
        <p:spPr>
          <a:xfrm>
            <a:off x="827088" y="3579813"/>
            <a:ext cx="1657350" cy="1062038"/>
          </a:xfrm>
          <a:prstGeom prst="rect">
            <a:avLst/>
          </a:prstGeom>
          <a:noFill/>
        </p:spPr>
        <p:txBody>
          <a:bodyPr>
            <a:spAutoFit/>
          </a:bodyPr>
          <a:lstStyle/>
          <a:p>
            <a:pPr marR="0" algn="ctr" defTabSz="914400">
              <a:lnSpc>
                <a:spcPct val="150000"/>
              </a:lnSpc>
              <a:buClrTx/>
              <a:buSzTx/>
              <a:buFontTx/>
              <a:buNone/>
              <a:defRPr/>
            </a:pPr>
            <a:r>
              <a:rPr kumimoji="0" lang="zh-CN" altLang="zh-CN" sz="1400" kern="1200" cap="none" spc="0" normalizeH="0" baseline="0" noProof="0" dirty="0">
                <a:solidFill>
                  <a:schemeClr val="accent6">
                    <a:lumMod val="50000"/>
                  </a:schemeClr>
                </a:solidFill>
                <a:latin typeface="黑体" panose="02010609060101010101" pitchFamily="49" charset="-122"/>
                <a:ea typeface="黑体" panose="02010609060101010101" pitchFamily="49" charset="-122"/>
                <a:cs typeface="+mn-cs"/>
              </a:rPr>
              <a:t>连续两届荣获“全国无偿献血先进省”荣誉称号</a:t>
            </a:r>
            <a:endParaRPr kumimoji="0" lang="en-US" altLang="zh-CN" sz="1400" kern="1200" cap="none" spc="0" normalizeH="0" baseline="0" noProof="0" dirty="0">
              <a:solidFill>
                <a:schemeClr val="accent6">
                  <a:lumMod val="50000"/>
                </a:schemeClr>
              </a:solidFill>
              <a:latin typeface="黑体" panose="02010609060101010101" pitchFamily="49" charset="-122"/>
              <a:ea typeface="黑体" panose="02010609060101010101" pitchFamily="49" charset="-122"/>
              <a:cs typeface="+mn-cs"/>
            </a:endParaRPr>
          </a:p>
        </p:txBody>
      </p:sp>
      <p:grpSp>
        <p:nvGrpSpPr>
          <p:cNvPr id="13316" name="组合 26"/>
          <p:cNvGrpSpPr/>
          <p:nvPr/>
        </p:nvGrpSpPr>
        <p:grpSpPr>
          <a:xfrm rot="5400000">
            <a:off x="2851150" y="1335088"/>
            <a:ext cx="1882775" cy="1450975"/>
            <a:chOff x="5027106" y="2345385"/>
            <a:chExt cx="1172844" cy="902720"/>
          </a:xfrm>
        </p:grpSpPr>
        <p:grpSp>
          <p:nvGrpSpPr>
            <p:cNvPr id="3" name="组合 27"/>
            <p:cNvGrpSpPr/>
            <p:nvPr/>
          </p:nvGrpSpPr>
          <p:grpSpPr>
            <a:xfrm rot="5400000">
              <a:off x="5162168" y="2210323"/>
              <a:ext cx="902720" cy="1172844"/>
              <a:chOff x="4020870" y="2194485"/>
              <a:chExt cx="1102258" cy="1432090"/>
            </a:xfrm>
            <a:effectLst>
              <a:outerShdw blurRad="444500" dist="254000" dir="8100000" algn="tr" rotWithShape="0">
                <a:prstClr val="black">
                  <a:alpha val="50000"/>
                </a:prstClr>
              </a:outerShdw>
            </a:effectLst>
          </p:grpSpPr>
          <p:sp>
            <p:nvSpPr>
              <p:cNvPr id="30" name="等腰三角形 43"/>
              <p:cNvSpPr/>
              <p:nvPr/>
            </p:nvSpPr>
            <p:spPr>
              <a:xfrm>
                <a:off x="4020870" y="2194485"/>
                <a:ext cx="1102258" cy="1432090"/>
              </a:xfrm>
              <a:custGeom>
                <a:avLst/>
                <a:gdLst/>
                <a:ahLst/>
                <a:cxnLst/>
                <a:rect l="l" t="t" r="r" b="b"/>
                <a:pathLst>
                  <a:path w="1102258" h="1432090">
                    <a:moveTo>
                      <a:pt x="761620" y="431870"/>
                    </a:moveTo>
                    <a:lnTo>
                      <a:pt x="856659" y="621949"/>
                    </a:lnTo>
                    <a:lnTo>
                      <a:pt x="234710" y="621949"/>
                    </a:lnTo>
                    <a:lnTo>
                      <a:pt x="325695" y="439980"/>
                    </a:lnTo>
                    <a:cubicBezTo>
                      <a:pt x="163858" y="520416"/>
                      <a:pt x="53779" y="687834"/>
                      <a:pt x="53779" y="880961"/>
                    </a:cubicBezTo>
                    <a:cubicBezTo>
                      <a:pt x="53779" y="1155639"/>
                      <a:pt x="276450" y="1378310"/>
                      <a:pt x="551128" y="1378310"/>
                    </a:cubicBezTo>
                    <a:cubicBezTo>
                      <a:pt x="825806" y="1378310"/>
                      <a:pt x="1048477" y="1155639"/>
                      <a:pt x="1048477" y="880961"/>
                    </a:cubicBezTo>
                    <a:cubicBezTo>
                      <a:pt x="1048477" y="681767"/>
                      <a:pt x="931374" y="509923"/>
                      <a:pt x="761620" y="431870"/>
                    </a:cubicBezTo>
                    <a:close/>
                    <a:moveTo>
                      <a:pt x="545685" y="0"/>
                    </a:moveTo>
                    <a:lnTo>
                      <a:pt x="726120" y="360871"/>
                    </a:lnTo>
                    <a:cubicBezTo>
                      <a:pt x="945108" y="431845"/>
                      <a:pt x="1102258" y="638051"/>
                      <a:pt x="1102258" y="880961"/>
                    </a:cubicBezTo>
                    <a:cubicBezTo>
                      <a:pt x="1102258" y="1185341"/>
                      <a:pt x="855509" y="1432090"/>
                      <a:pt x="551129" y="1432090"/>
                    </a:cubicBezTo>
                    <a:cubicBezTo>
                      <a:pt x="246749" y="1432090"/>
                      <a:pt x="0" y="1185341"/>
                      <a:pt x="0" y="880961"/>
                    </a:cubicBezTo>
                    <a:cubicBezTo>
                      <a:pt x="0" y="642821"/>
                      <a:pt x="151038" y="439958"/>
                      <a:pt x="363249" y="364872"/>
                    </a:cubicBezTo>
                    <a:close/>
                  </a:path>
                </a:pathLst>
              </a:custGeom>
              <a:gradFill>
                <a:gsLst>
                  <a:gs pos="0">
                    <a:schemeClr val="bg1"/>
                  </a:gs>
                  <a:gs pos="55000">
                    <a:schemeClr val="bg1">
                      <a:lumMod val="95000"/>
                    </a:schemeClr>
                  </a:gs>
                  <a:gs pos="100000">
                    <a:schemeClr val="bg1">
                      <a:lumMod val="65000"/>
                    </a:schemeClr>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黑体" panose="02010609060101010101" pitchFamily="49" charset="-122"/>
                  <a:ea typeface="黑体" panose="02010609060101010101" pitchFamily="49" charset="-122"/>
                  <a:cs typeface="+mn-cs"/>
                </a:endParaRPr>
              </a:p>
            </p:txBody>
          </p:sp>
          <p:sp>
            <p:nvSpPr>
              <p:cNvPr id="35" name="等腰三角形 42"/>
              <p:cNvSpPr/>
              <p:nvPr/>
            </p:nvSpPr>
            <p:spPr>
              <a:xfrm>
                <a:off x="4044926" y="2251926"/>
                <a:ext cx="1054141" cy="1350591"/>
              </a:xfrm>
              <a:custGeom>
                <a:avLst/>
                <a:gdLst/>
                <a:ahLst/>
                <a:cxnLst/>
                <a:rect l="l" t="t" r="r" b="b"/>
                <a:pathLst>
                  <a:path w="1054142" h="1350592">
                    <a:moveTo>
                      <a:pt x="521627" y="0"/>
                    </a:moveTo>
                    <a:lnTo>
                      <a:pt x="682907" y="322559"/>
                    </a:lnTo>
                    <a:cubicBezTo>
                      <a:pt x="898294" y="386795"/>
                      <a:pt x="1054142" y="586958"/>
                      <a:pt x="1054142" y="823521"/>
                    </a:cubicBezTo>
                    <a:cubicBezTo>
                      <a:pt x="1054142" y="1114614"/>
                      <a:pt x="818164" y="1350592"/>
                      <a:pt x="527071" y="1350592"/>
                    </a:cubicBezTo>
                    <a:cubicBezTo>
                      <a:pt x="235978" y="1350592"/>
                      <a:pt x="0" y="1114614"/>
                      <a:pt x="0" y="823521"/>
                    </a:cubicBezTo>
                    <a:cubicBezTo>
                      <a:pt x="0" y="591722"/>
                      <a:pt x="149634" y="394871"/>
                      <a:pt x="358347" y="326560"/>
                    </a:cubicBezTo>
                    <a:close/>
                  </a:path>
                </a:pathLst>
              </a:custGeom>
              <a:gradFill>
                <a:gsLst>
                  <a:gs pos="0">
                    <a:schemeClr val="bg1"/>
                  </a:gs>
                  <a:gs pos="43000">
                    <a:schemeClr val="bg1">
                      <a:lumMod val="95000"/>
                    </a:schemeClr>
                  </a:gs>
                  <a:gs pos="100000">
                    <a:schemeClr val="bg1">
                      <a:lumMod val="75000"/>
                    </a:schemeClr>
                  </a:gs>
                </a:gsLst>
                <a:lin ang="14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黑体" panose="02010609060101010101" pitchFamily="49" charset="-122"/>
                  <a:ea typeface="黑体" panose="02010609060101010101" pitchFamily="49" charset="-122"/>
                  <a:cs typeface="+mn-cs"/>
                </a:endParaRPr>
              </a:p>
            </p:txBody>
          </p:sp>
        </p:grpSp>
        <p:sp>
          <p:nvSpPr>
            <p:cNvPr id="29" name="TextBox 33"/>
            <p:cNvSpPr>
              <a:spLocks noChangeArrowheads="1"/>
            </p:cNvSpPr>
            <p:nvPr/>
          </p:nvSpPr>
          <p:spPr bwMode="auto">
            <a:xfrm rot="16200000">
              <a:off x="5116089" y="2610354"/>
              <a:ext cx="752596" cy="345128"/>
            </a:xfrm>
            <a:prstGeom prst="rect">
              <a:avLst/>
            </a:prstGeom>
            <a:noFill/>
            <a:ln>
              <a:noFill/>
            </a:ln>
          </p:spPr>
          <p:txBody>
            <a:bodyPr lIns="0" tIns="0" rIns="0" bIns="0">
              <a:spAutoFit/>
            </a:bodyPr>
            <a:lstStyle/>
            <a:p>
              <a:pPr marL="0" marR="0" lvl="0" indent="0" algn="ctr" defTabSz="914400" rtl="0" eaLnBrk="1" fontAlgn="base" latinLnBrk="0" hangingPunct="1">
                <a:lnSpc>
                  <a:spcPct val="100000"/>
                </a:lnSpc>
                <a:spcBef>
                  <a:spcPct val="0"/>
                </a:spcBef>
                <a:spcAft>
                  <a:spcPct val="0"/>
                </a:spcAft>
                <a:buClrTx/>
                <a:buSzTx/>
                <a:buFontTx/>
                <a:buNone/>
                <a:defRPr/>
              </a:pPr>
              <a:r>
                <a:rPr kumimoji="0" lang="zh-CN" altLang="zh-CN" sz="1800" b="1" i="0" u="none" strike="noStrike" kern="1200" cap="none" spc="0" normalizeH="0" baseline="0" noProof="0" dirty="0">
                  <a:ln>
                    <a:noFill/>
                  </a:ln>
                  <a:solidFill>
                    <a:schemeClr val="accent5">
                      <a:lumMod val="75000"/>
                    </a:schemeClr>
                  </a:solidFill>
                  <a:effectLst/>
                  <a:uLnTx/>
                  <a:uFillTx/>
                  <a:latin typeface="黑体" panose="02010609060101010101" pitchFamily="49" charset="-122"/>
                  <a:ea typeface="黑体" panose="02010609060101010101" pitchFamily="49" charset="-122"/>
                  <a:cs typeface="+mn-cs"/>
                </a:rPr>
                <a:t>全国无偿献血先进</a:t>
              </a:r>
              <a:r>
                <a:rPr kumimoji="0" lang="zh-CN" altLang="en-US" sz="1800" b="1" i="0" u="none" strike="noStrike" kern="1200" cap="none" spc="0" normalizeH="0" baseline="0" noProof="0" dirty="0">
                  <a:ln>
                    <a:noFill/>
                  </a:ln>
                  <a:solidFill>
                    <a:schemeClr val="accent5">
                      <a:lumMod val="75000"/>
                    </a:schemeClr>
                  </a:solidFill>
                  <a:effectLst/>
                  <a:uLnTx/>
                  <a:uFillTx/>
                  <a:latin typeface="黑体" panose="02010609060101010101" pitchFamily="49" charset="-122"/>
                  <a:ea typeface="黑体" panose="02010609060101010101" pitchFamily="49" charset="-122"/>
                  <a:cs typeface="+mn-cs"/>
                </a:rPr>
                <a:t>市</a:t>
              </a:r>
              <a:endParaRPr kumimoji="0" lang="zh-CN" altLang="en-US" sz="1800" b="1" i="0" u="none" strike="noStrike" kern="1200" cap="none" spc="0" normalizeH="0" baseline="0" noProof="0" dirty="0">
                <a:ln>
                  <a:noFill/>
                </a:ln>
                <a:solidFill>
                  <a:schemeClr val="accent5">
                    <a:lumMod val="75000"/>
                  </a:schemeClr>
                </a:solidFill>
                <a:effectLst/>
                <a:uLnTx/>
                <a:uFillTx/>
                <a:latin typeface="黑体" panose="02010609060101010101" pitchFamily="49" charset="-122"/>
                <a:ea typeface="黑体" panose="02010609060101010101" pitchFamily="49" charset="-122"/>
                <a:cs typeface="+mn-cs"/>
              </a:endParaRPr>
            </a:p>
          </p:txBody>
        </p:sp>
      </p:grpSp>
      <p:grpSp>
        <p:nvGrpSpPr>
          <p:cNvPr id="13317" name="组合 35"/>
          <p:cNvGrpSpPr/>
          <p:nvPr/>
        </p:nvGrpSpPr>
        <p:grpSpPr>
          <a:xfrm rot="5400000">
            <a:off x="4687888" y="1303338"/>
            <a:ext cx="1490662" cy="1147762"/>
            <a:chOff x="5027106" y="2345385"/>
            <a:chExt cx="1172844" cy="902720"/>
          </a:xfrm>
        </p:grpSpPr>
        <p:grpSp>
          <p:nvGrpSpPr>
            <p:cNvPr id="5" name="组合 36"/>
            <p:cNvGrpSpPr/>
            <p:nvPr/>
          </p:nvGrpSpPr>
          <p:grpSpPr>
            <a:xfrm rot="5400000">
              <a:off x="5162168" y="2210323"/>
              <a:ext cx="902720" cy="1172844"/>
              <a:chOff x="4020870" y="2194485"/>
              <a:chExt cx="1102258" cy="1432090"/>
            </a:xfrm>
            <a:effectLst>
              <a:outerShdw blurRad="444500" dist="254000" dir="8100000" algn="tr" rotWithShape="0">
                <a:prstClr val="black">
                  <a:alpha val="50000"/>
                </a:prstClr>
              </a:outerShdw>
            </a:effectLst>
          </p:grpSpPr>
          <p:sp>
            <p:nvSpPr>
              <p:cNvPr id="39" name="等腰三角形 43"/>
              <p:cNvSpPr/>
              <p:nvPr/>
            </p:nvSpPr>
            <p:spPr>
              <a:xfrm>
                <a:off x="4020870" y="2194485"/>
                <a:ext cx="1102258" cy="1432090"/>
              </a:xfrm>
              <a:custGeom>
                <a:avLst/>
                <a:gdLst/>
                <a:ahLst/>
                <a:cxnLst/>
                <a:rect l="l" t="t" r="r" b="b"/>
                <a:pathLst>
                  <a:path w="1102258" h="1432090">
                    <a:moveTo>
                      <a:pt x="761620" y="431870"/>
                    </a:moveTo>
                    <a:lnTo>
                      <a:pt x="856659" y="621949"/>
                    </a:lnTo>
                    <a:lnTo>
                      <a:pt x="234710" y="621949"/>
                    </a:lnTo>
                    <a:lnTo>
                      <a:pt x="325695" y="439980"/>
                    </a:lnTo>
                    <a:cubicBezTo>
                      <a:pt x="163858" y="520416"/>
                      <a:pt x="53779" y="687834"/>
                      <a:pt x="53779" y="880961"/>
                    </a:cubicBezTo>
                    <a:cubicBezTo>
                      <a:pt x="53779" y="1155639"/>
                      <a:pt x="276450" y="1378310"/>
                      <a:pt x="551128" y="1378310"/>
                    </a:cubicBezTo>
                    <a:cubicBezTo>
                      <a:pt x="825806" y="1378310"/>
                      <a:pt x="1048477" y="1155639"/>
                      <a:pt x="1048477" y="880961"/>
                    </a:cubicBezTo>
                    <a:cubicBezTo>
                      <a:pt x="1048477" y="681767"/>
                      <a:pt x="931374" y="509923"/>
                      <a:pt x="761620" y="431870"/>
                    </a:cubicBezTo>
                    <a:close/>
                    <a:moveTo>
                      <a:pt x="545685" y="0"/>
                    </a:moveTo>
                    <a:lnTo>
                      <a:pt x="726120" y="360871"/>
                    </a:lnTo>
                    <a:cubicBezTo>
                      <a:pt x="945108" y="431845"/>
                      <a:pt x="1102258" y="638051"/>
                      <a:pt x="1102258" y="880961"/>
                    </a:cubicBezTo>
                    <a:cubicBezTo>
                      <a:pt x="1102258" y="1185341"/>
                      <a:pt x="855509" y="1432090"/>
                      <a:pt x="551129" y="1432090"/>
                    </a:cubicBezTo>
                    <a:cubicBezTo>
                      <a:pt x="246749" y="1432090"/>
                      <a:pt x="0" y="1185341"/>
                      <a:pt x="0" y="880961"/>
                    </a:cubicBezTo>
                    <a:cubicBezTo>
                      <a:pt x="0" y="642821"/>
                      <a:pt x="151038" y="439958"/>
                      <a:pt x="363249" y="364872"/>
                    </a:cubicBezTo>
                    <a:close/>
                  </a:path>
                </a:pathLst>
              </a:custGeom>
              <a:gradFill>
                <a:gsLst>
                  <a:gs pos="0">
                    <a:schemeClr val="bg1"/>
                  </a:gs>
                  <a:gs pos="55000">
                    <a:schemeClr val="bg1">
                      <a:lumMod val="95000"/>
                    </a:schemeClr>
                  </a:gs>
                  <a:gs pos="100000">
                    <a:schemeClr val="bg1">
                      <a:lumMod val="65000"/>
                    </a:schemeClr>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200" b="0" i="0" u="none" strike="noStrike" kern="1200" cap="none" spc="0" normalizeH="0" baseline="0" noProof="0">
                  <a:ln>
                    <a:noFill/>
                  </a:ln>
                  <a:solidFill>
                    <a:schemeClr val="tx1"/>
                  </a:solidFill>
                  <a:effectLst/>
                  <a:uLnTx/>
                  <a:uFillTx/>
                  <a:latin typeface="黑体" panose="02010609060101010101" pitchFamily="49" charset="-122"/>
                  <a:ea typeface="黑体" panose="02010609060101010101" pitchFamily="49" charset="-122"/>
                  <a:cs typeface="+mn-cs"/>
                </a:endParaRPr>
              </a:p>
            </p:txBody>
          </p:sp>
          <p:sp>
            <p:nvSpPr>
              <p:cNvPr id="40" name="等腰三角形 42"/>
              <p:cNvSpPr/>
              <p:nvPr/>
            </p:nvSpPr>
            <p:spPr>
              <a:xfrm>
                <a:off x="4044926" y="2251926"/>
                <a:ext cx="1054141" cy="1350591"/>
              </a:xfrm>
              <a:custGeom>
                <a:avLst/>
                <a:gdLst/>
                <a:ahLst/>
                <a:cxnLst/>
                <a:rect l="l" t="t" r="r" b="b"/>
                <a:pathLst>
                  <a:path w="1054142" h="1350592">
                    <a:moveTo>
                      <a:pt x="521627" y="0"/>
                    </a:moveTo>
                    <a:lnTo>
                      <a:pt x="682907" y="322559"/>
                    </a:lnTo>
                    <a:cubicBezTo>
                      <a:pt x="898294" y="386795"/>
                      <a:pt x="1054142" y="586958"/>
                      <a:pt x="1054142" y="823521"/>
                    </a:cubicBezTo>
                    <a:cubicBezTo>
                      <a:pt x="1054142" y="1114614"/>
                      <a:pt x="818164" y="1350592"/>
                      <a:pt x="527071" y="1350592"/>
                    </a:cubicBezTo>
                    <a:cubicBezTo>
                      <a:pt x="235978" y="1350592"/>
                      <a:pt x="0" y="1114614"/>
                      <a:pt x="0" y="823521"/>
                    </a:cubicBezTo>
                    <a:cubicBezTo>
                      <a:pt x="0" y="591722"/>
                      <a:pt x="149634" y="394871"/>
                      <a:pt x="358347" y="326560"/>
                    </a:cubicBezTo>
                    <a:close/>
                  </a:path>
                </a:pathLst>
              </a:custGeom>
              <a:gradFill>
                <a:gsLst>
                  <a:gs pos="0">
                    <a:schemeClr val="bg1"/>
                  </a:gs>
                  <a:gs pos="43000">
                    <a:schemeClr val="bg1">
                      <a:lumMod val="95000"/>
                    </a:schemeClr>
                  </a:gs>
                  <a:gs pos="100000">
                    <a:schemeClr val="bg1">
                      <a:lumMod val="75000"/>
                    </a:schemeClr>
                  </a:gs>
                </a:gsLst>
                <a:lin ang="14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200" b="0" i="0" u="none" strike="noStrike" kern="1200" cap="none" spc="0" normalizeH="0" baseline="0" noProof="0">
                  <a:ln>
                    <a:noFill/>
                  </a:ln>
                  <a:solidFill>
                    <a:schemeClr val="lt1"/>
                  </a:solidFill>
                  <a:effectLst/>
                  <a:uLnTx/>
                  <a:uFillTx/>
                  <a:latin typeface="黑体" panose="02010609060101010101" pitchFamily="49" charset="-122"/>
                  <a:ea typeface="黑体" panose="02010609060101010101" pitchFamily="49" charset="-122"/>
                  <a:cs typeface="+mn-cs"/>
                </a:endParaRPr>
              </a:p>
            </p:txBody>
          </p:sp>
        </p:grpSp>
        <p:sp>
          <p:nvSpPr>
            <p:cNvPr id="38" name="TextBox 33"/>
            <p:cNvSpPr>
              <a:spLocks noChangeArrowheads="1"/>
            </p:cNvSpPr>
            <p:nvPr/>
          </p:nvSpPr>
          <p:spPr bwMode="auto">
            <a:xfrm rot="16200000">
              <a:off x="5137770" y="2609387"/>
              <a:ext cx="677977" cy="387201"/>
            </a:xfrm>
            <a:prstGeom prst="rect">
              <a:avLst/>
            </a:prstGeom>
            <a:noFill/>
            <a:ln>
              <a:noFill/>
            </a:ln>
          </p:spPr>
          <p:txBody>
            <a:bodyPr lIns="0" tIns="0" rIns="0" bIns="0">
              <a:spAutoFit/>
            </a:bodyPr>
            <a:lstStyle/>
            <a:p>
              <a:pPr marL="0" marR="0" lvl="0" indent="0" algn="ctr" defTabSz="914400" rtl="0" eaLnBrk="1" fontAlgn="base" latinLnBrk="0" hangingPunct="1">
                <a:lnSpc>
                  <a:spcPct val="100000"/>
                </a:lnSpc>
                <a:spcBef>
                  <a:spcPct val="0"/>
                </a:spcBef>
                <a:spcAft>
                  <a:spcPct val="0"/>
                </a:spcAft>
                <a:buClrTx/>
                <a:buSzTx/>
                <a:buFontTx/>
                <a:buNone/>
                <a:defRPr/>
              </a:pPr>
              <a:r>
                <a:rPr kumimoji="0" lang="zh-CN" altLang="en-US" sz="1600" b="1" i="0" u="none" strike="noStrike" kern="1200" cap="none" spc="0" normalizeH="0" baseline="0" noProof="0" dirty="0">
                  <a:ln>
                    <a:noFill/>
                  </a:ln>
                  <a:solidFill>
                    <a:schemeClr val="accent5">
                      <a:lumMod val="75000"/>
                    </a:schemeClr>
                  </a:solidFill>
                  <a:effectLst/>
                  <a:uLnTx/>
                  <a:uFillTx/>
                  <a:latin typeface="黑体" panose="02010609060101010101" pitchFamily="49" charset="-122"/>
                  <a:ea typeface="黑体" panose="02010609060101010101" pitchFamily="49" charset="-122"/>
                  <a:cs typeface="+mn-cs"/>
                </a:rPr>
                <a:t>采血量逐年上涨</a:t>
              </a:r>
              <a:endParaRPr kumimoji="0" lang="zh-CN" altLang="en-US" sz="1600" b="1" i="0" u="none" strike="noStrike" kern="1200" cap="none" spc="0" normalizeH="0" baseline="0" noProof="0" dirty="0">
                <a:ln>
                  <a:noFill/>
                </a:ln>
                <a:solidFill>
                  <a:schemeClr val="accent5">
                    <a:lumMod val="75000"/>
                  </a:schemeClr>
                </a:solidFill>
                <a:effectLst/>
                <a:uLnTx/>
                <a:uFillTx/>
                <a:latin typeface="黑体" panose="02010609060101010101" pitchFamily="49" charset="-122"/>
                <a:ea typeface="黑体" panose="02010609060101010101" pitchFamily="49" charset="-122"/>
                <a:cs typeface="+mn-cs"/>
              </a:endParaRPr>
            </a:p>
          </p:txBody>
        </p:sp>
      </p:grpSp>
      <p:grpSp>
        <p:nvGrpSpPr>
          <p:cNvPr id="13318" name="组合 21"/>
          <p:cNvGrpSpPr/>
          <p:nvPr/>
        </p:nvGrpSpPr>
        <p:grpSpPr>
          <a:xfrm rot="5400000">
            <a:off x="706438" y="1541463"/>
            <a:ext cx="2330450" cy="1800225"/>
            <a:chOff x="5027106" y="2345385"/>
            <a:chExt cx="1172844" cy="902720"/>
          </a:xfrm>
        </p:grpSpPr>
        <p:grpSp>
          <p:nvGrpSpPr>
            <p:cNvPr id="7" name="组合 22"/>
            <p:cNvGrpSpPr/>
            <p:nvPr/>
          </p:nvGrpSpPr>
          <p:grpSpPr>
            <a:xfrm rot="5400000">
              <a:off x="5162168" y="2210323"/>
              <a:ext cx="902720" cy="1172844"/>
              <a:chOff x="4020870" y="2194485"/>
              <a:chExt cx="1102258" cy="1432090"/>
            </a:xfrm>
            <a:effectLst>
              <a:outerShdw blurRad="444500" dist="254000" dir="8100000" algn="tr" rotWithShape="0">
                <a:prstClr val="black">
                  <a:alpha val="50000"/>
                </a:prstClr>
              </a:outerShdw>
            </a:effectLst>
          </p:grpSpPr>
          <p:sp>
            <p:nvSpPr>
              <p:cNvPr id="25" name="等腰三角形 43"/>
              <p:cNvSpPr/>
              <p:nvPr/>
            </p:nvSpPr>
            <p:spPr>
              <a:xfrm>
                <a:off x="4020870" y="2194485"/>
                <a:ext cx="1102258" cy="1432090"/>
              </a:xfrm>
              <a:custGeom>
                <a:avLst/>
                <a:gdLst/>
                <a:ahLst/>
                <a:cxnLst/>
                <a:rect l="l" t="t" r="r" b="b"/>
                <a:pathLst>
                  <a:path w="1102258" h="1432090">
                    <a:moveTo>
                      <a:pt x="761620" y="431870"/>
                    </a:moveTo>
                    <a:lnTo>
                      <a:pt x="856659" y="621949"/>
                    </a:lnTo>
                    <a:lnTo>
                      <a:pt x="234710" y="621949"/>
                    </a:lnTo>
                    <a:lnTo>
                      <a:pt x="325695" y="439980"/>
                    </a:lnTo>
                    <a:cubicBezTo>
                      <a:pt x="163858" y="520416"/>
                      <a:pt x="53779" y="687834"/>
                      <a:pt x="53779" y="880961"/>
                    </a:cubicBezTo>
                    <a:cubicBezTo>
                      <a:pt x="53779" y="1155639"/>
                      <a:pt x="276450" y="1378310"/>
                      <a:pt x="551128" y="1378310"/>
                    </a:cubicBezTo>
                    <a:cubicBezTo>
                      <a:pt x="825806" y="1378310"/>
                      <a:pt x="1048477" y="1155639"/>
                      <a:pt x="1048477" y="880961"/>
                    </a:cubicBezTo>
                    <a:cubicBezTo>
                      <a:pt x="1048477" y="681767"/>
                      <a:pt x="931374" y="509923"/>
                      <a:pt x="761620" y="431870"/>
                    </a:cubicBezTo>
                    <a:close/>
                    <a:moveTo>
                      <a:pt x="545685" y="0"/>
                    </a:moveTo>
                    <a:lnTo>
                      <a:pt x="726120" y="360871"/>
                    </a:lnTo>
                    <a:cubicBezTo>
                      <a:pt x="945108" y="431845"/>
                      <a:pt x="1102258" y="638051"/>
                      <a:pt x="1102258" y="880961"/>
                    </a:cubicBezTo>
                    <a:cubicBezTo>
                      <a:pt x="1102258" y="1185341"/>
                      <a:pt x="855509" y="1432090"/>
                      <a:pt x="551129" y="1432090"/>
                    </a:cubicBezTo>
                    <a:cubicBezTo>
                      <a:pt x="246749" y="1432090"/>
                      <a:pt x="0" y="1185341"/>
                      <a:pt x="0" y="880961"/>
                    </a:cubicBezTo>
                    <a:cubicBezTo>
                      <a:pt x="0" y="642821"/>
                      <a:pt x="151038" y="439958"/>
                      <a:pt x="363249" y="364872"/>
                    </a:cubicBezTo>
                    <a:close/>
                  </a:path>
                </a:pathLst>
              </a:custGeom>
              <a:gradFill>
                <a:gsLst>
                  <a:gs pos="0">
                    <a:schemeClr val="bg1"/>
                  </a:gs>
                  <a:gs pos="55000">
                    <a:schemeClr val="bg1">
                      <a:lumMod val="95000"/>
                    </a:schemeClr>
                  </a:gs>
                  <a:gs pos="100000">
                    <a:schemeClr val="bg1">
                      <a:lumMod val="65000"/>
                    </a:schemeClr>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黑体" panose="02010609060101010101" pitchFamily="49" charset="-122"/>
                  <a:ea typeface="黑体" panose="02010609060101010101" pitchFamily="49" charset="-122"/>
                  <a:cs typeface="+mn-cs"/>
                </a:endParaRPr>
              </a:p>
            </p:txBody>
          </p:sp>
          <p:sp>
            <p:nvSpPr>
              <p:cNvPr id="26" name="等腰三角形 42"/>
              <p:cNvSpPr/>
              <p:nvPr/>
            </p:nvSpPr>
            <p:spPr>
              <a:xfrm>
                <a:off x="4044926" y="2251926"/>
                <a:ext cx="1054141" cy="1350591"/>
              </a:xfrm>
              <a:custGeom>
                <a:avLst/>
                <a:gdLst/>
                <a:ahLst/>
                <a:cxnLst/>
                <a:rect l="l" t="t" r="r" b="b"/>
                <a:pathLst>
                  <a:path w="1054142" h="1350592">
                    <a:moveTo>
                      <a:pt x="521627" y="0"/>
                    </a:moveTo>
                    <a:lnTo>
                      <a:pt x="682907" y="322559"/>
                    </a:lnTo>
                    <a:cubicBezTo>
                      <a:pt x="898294" y="386795"/>
                      <a:pt x="1054142" y="586958"/>
                      <a:pt x="1054142" y="823521"/>
                    </a:cubicBezTo>
                    <a:cubicBezTo>
                      <a:pt x="1054142" y="1114614"/>
                      <a:pt x="818164" y="1350592"/>
                      <a:pt x="527071" y="1350592"/>
                    </a:cubicBezTo>
                    <a:cubicBezTo>
                      <a:pt x="235978" y="1350592"/>
                      <a:pt x="0" y="1114614"/>
                      <a:pt x="0" y="823521"/>
                    </a:cubicBezTo>
                    <a:cubicBezTo>
                      <a:pt x="0" y="591722"/>
                      <a:pt x="149634" y="394871"/>
                      <a:pt x="358347" y="326560"/>
                    </a:cubicBezTo>
                    <a:close/>
                  </a:path>
                </a:pathLst>
              </a:custGeom>
              <a:gradFill>
                <a:gsLst>
                  <a:gs pos="0">
                    <a:schemeClr val="bg1"/>
                  </a:gs>
                  <a:gs pos="43000">
                    <a:schemeClr val="bg1">
                      <a:lumMod val="95000"/>
                    </a:schemeClr>
                  </a:gs>
                  <a:gs pos="100000">
                    <a:schemeClr val="bg1">
                      <a:lumMod val="75000"/>
                    </a:schemeClr>
                  </a:gs>
                </a:gsLst>
                <a:lin ang="14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黑体" panose="02010609060101010101" pitchFamily="49" charset="-122"/>
                  <a:ea typeface="黑体" panose="02010609060101010101" pitchFamily="49" charset="-122"/>
                  <a:cs typeface="+mn-cs"/>
                </a:endParaRPr>
              </a:p>
            </p:txBody>
          </p:sp>
        </p:grpSp>
        <p:sp>
          <p:nvSpPr>
            <p:cNvPr id="50190" name="TextBox 33"/>
            <p:cNvSpPr>
              <a:spLocks noChangeArrowheads="1"/>
            </p:cNvSpPr>
            <p:nvPr/>
          </p:nvSpPr>
          <p:spPr bwMode="auto">
            <a:xfrm rot="16200000">
              <a:off x="5124212" y="2666430"/>
              <a:ext cx="679030" cy="309190"/>
            </a:xfrm>
            <a:prstGeom prst="rect">
              <a:avLst/>
            </a:prstGeom>
            <a:noFill/>
            <a:ln w="9525">
              <a:noFill/>
              <a:miter lim="800000"/>
            </a:ln>
          </p:spPr>
          <p:txBody>
            <a:bodyPr lIns="0" tIns="0" rIns="0" bIns="0">
              <a:spAutoFit/>
            </a:bodyPr>
            <a:lstStyle/>
            <a:p>
              <a:pPr marL="0" marR="0" lvl="0" indent="0" algn="ctr" defTabSz="914400" rtl="0" eaLnBrk="1" fontAlgn="base" latinLnBrk="0" hangingPunct="1">
                <a:lnSpc>
                  <a:spcPct val="100000"/>
                </a:lnSpc>
                <a:spcBef>
                  <a:spcPct val="0"/>
                </a:spcBef>
                <a:spcAft>
                  <a:spcPct val="0"/>
                </a:spcAft>
                <a:buClrTx/>
                <a:buSzTx/>
                <a:buFontTx/>
                <a:buNone/>
                <a:defRPr/>
              </a:pPr>
              <a:r>
                <a:rPr kumimoji="0" lang="zh-CN" altLang="zh-CN" sz="2000" b="1" i="0" u="none" strike="noStrike" kern="1200" cap="none" spc="0" normalizeH="0" baseline="0" noProof="0" dirty="0">
                  <a:ln>
                    <a:noFill/>
                  </a:ln>
                  <a:solidFill>
                    <a:schemeClr val="accent5">
                      <a:lumMod val="75000"/>
                    </a:schemeClr>
                  </a:solidFill>
                  <a:effectLst/>
                  <a:uLnTx/>
                  <a:uFillTx/>
                  <a:latin typeface="黑体" panose="02010609060101010101" pitchFamily="49" charset="-122"/>
                  <a:ea typeface="黑体" panose="02010609060101010101" pitchFamily="49" charset="-122"/>
                  <a:cs typeface="+mn-cs"/>
                </a:rPr>
                <a:t>全国无偿献血先进省</a:t>
              </a:r>
              <a:endParaRPr kumimoji="0" lang="zh-CN" altLang="en-US" sz="2000" b="1" i="0" u="none" strike="noStrike" kern="1200" cap="none" spc="0" normalizeH="0" baseline="0" noProof="0" dirty="0">
                <a:ln>
                  <a:noFill/>
                </a:ln>
                <a:solidFill>
                  <a:schemeClr val="accent5">
                    <a:lumMod val="75000"/>
                  </a:schemeClr>
                </a:solidFill>
                <a:effectLst/>
                <a:uLnTx/>
                <a:uFillTx/>
                <a:latin typeface="黑体" panose="02010609060101010101" pitchFamily="49" charset="-122"/>
                <a:ea typeface="黑体" panose="02010609060101010101" pitchFamily="49" charset="-122"/>
                <a:cs typeface="+mn-cs"/>
              </a:endParaRPr>
            </a:p>
          </p:txBody>
        </p:sp>
      </p:grpSp>
      <p:pic>
        <p:nvPicPr>
          <p:cNvPr id="27" name="Picture 3"/>
          <p:cNvPicPr>
            <a:picLocks noChangeAspect="1" noChangeArrowheads="1"/>
          </p:cNvPicPr>
          <p:nvPr/>
        </p:nvPicPr>
        <p:blipFill>
          <a:blip r:embed="rId1" cstate="print">
            <a:lum bright="1000" contrast="6000"/>
          </a:blip>
          <a:srcRect/>
          <a:stretch>
            <a:fillRect/>
          </a:stretch>
        </p:blipFill>
        <p:spPr bwMode="gray">
          <a:xfrm>
            <a:off x="6418309" y="2060575"/>
            <a:ext cx="2160241" cy="2340974"/>
          </a:xfrm>
          <a:prstGeom prst="roundRect">
            <a:avLst>
              <a:gd name="adj" fmla="val 15682"/>
            </a:avLst>
          </a:prstGeom>
          <a:noFill/>
          <a:ln w="9525" cap="flat" cmpd="sng" algn="ctr">
            <a:noFill/>
            <a:prstDash val="solid"/>
            <a:miter lim="800000"/>
            <a:headEnd/>
            <a:tailEnd/>
          </a:ln>
          <a:effectLst>
            <a:prstShdw prst="shdw17" dist="17961" dir="2700000">
              <a:srgbClr val="FFFFFF">
                <a:gamma/>
                <a:shade val="60000"/>
                <a:invGamma/>
              </a:srgbClr>
            </a:prstShdw>
          </a:effectLst>
        </p:spPr>
      </p:pic>
      <p:pic>
        <p:nvPicPr>
          <p:cNvPr id="13320" name="Image 12" descr="Divider Right.png"/>
          <p:cNvPicPr>
            <a:picLocks noChangeAspect="1"/>
          </p:cNvPicPr>
          <p:nvPr/>
        </p:nvPicPr>
        <p:blipFill>
          <a:blip r:embed="rId2"/>
          <a:stretch>
            <a:fillRect/>
          </a:stretch>
        </p:blipFill>
        <p:spPr>
          <a:xfrm>
            <a:off x="900113" y="411163"/>
            <a:ext cx="1522412" cy="52387"/>
          </a:xfrm>
          <a:prstGeom prst="rect">
            <a:avLst/>
          </a:prstGeom>
          <a:noFill/>
          <a:ln w="9525">
            <a:noFill/>
          </a:ln>
        </p:spPr>
      </p:pic>
      <p:pic>
        <p:nvPicPr>
          <p:cNvPr id="13321" name="Image 12" descr="Divider Right.png"/>
          <p:cNvPicPr>
            <a:picLocks noChangeAspect="1"/>
          </p:cNvPicPr>
          <p:nvPr/>
        </p:nvPicPr>
        <p:blipFill>
          <a:blip r:embed="rId3"/>
          <a:stretch>
            <a:fillRect/>
          </a:stretch>
        </p:blipFill>
        <p:spPr>
          <a:xfrm>
            <a:off x="6443663" y="411163"/>
            <a:ext cx="1522412" cy="52387"/>
          </a:xfrm>
          <a:prstGeom prst="rect">
            <a:avLst/>
          </a:prstGeom>
          <a:noFill/>
          <a:ln w="9525">
            <a:noFill/>
          </a:ln>
        </p:spPr>
      </p:pic>
      <p:sp>
        <p:nvSpPr>
          <p:cNvPr id="33" name="TextBox 32"/>
          <p:cNvSpPr txBox="1"/>
          <p:nvPr/>
        </p:nvSpPr>
        <p:spPr>
          <a:xfrm>
            <a:off x="2700338" y="339725"/>
            <a:ext cx="3529013" cy="276225"/>
          </a:xfrm>
          <a:prstGeom prst="rect">
            <a:avLst/>
          </a:prstGeom>
          <a:noFill/>
        </p:spPr>
        <p:txBody>
          <a:bodyPr lIns="0" tIns="0" rIns="0" bIns="0">
            <a:spAutoFit/>
          </a:bodyPr>
          <a:lstStyle/>
          <a:p>
            <a:pPr marL="171450" marR="0" lvl="1" indent="-171450" algn="ctr" defTabSz="914400" rtl="0" eaLnBrk="1" fontAlgn="base" latinLnBrk="0" hangingPunct="1">
              <a:lnSpc>
                <a:spcPct val="100000"/>
              </a:lnSpc>
              <a:spcBef>
                <a:spcPct val="0"/>
              </a:spcBef>
              <a:spcAft>
                <a:spcPct val="0"/>
              </a:spcAft>
              <a:buClrTx/>
              <a:buSzTx/>
              <a:buFontTx/>
              <a:buNone/>
              <a:defRPr/>
            </a:pPr>
            <a:r>
              <a:rPr kumimoji="0" lang="en-US" altLang="zh-CN" sz="1800" b="1" i="0" u="none" strike="noStrike" kern="1200" cap="none" spc="0" normalizeH="0" baseline="0" noProof="0" dirty="0" smtClean="0">
                <a:ln>
                  <a:noFill/>
                </a:ln>
                <a:solidFill>
                  <a:schemeClr val="tx1">
                    <a:lumMod val="50000"/>
                    <a:lumOff val="50000"/>
                  </a:schemeClr>
                </a:solidFill>
                <a:effectLst/>
                <a:uLnTx/>
                <a:uFillTx/>
                <a:latin typeface="黑体" panose="02010609060101010101" pitchFamily="49" charset="-122"/>
                <a:ea typeface="黑体" panose="02010609060101010101" pitchFamily="49" charset="-122"/>
                <a:cs typeface="+mn-cs"/>
              </a:rPr>
              <a:t>《</a:t>
            </a:r>
            <a:r>
              <a:rPr kumimoji="0" lang="zh-CN" altLang="en-US" sz="1800" b="1" i="0" u="none" strike="noStrike" kern="1200" cap="none" spc="0" normalizeH="0" baseline="0" noProof="0" dirty="0">
                <a:ln>
                  <a:noFill/>
                </a:ln>
                <a:solidFill>
                  <a:schemeClr val="tx1">
                    <a:lumMod val="50000"/>
                    <a:lumOff val="50000"/>
                  </a:schemeClr>
                </a:solidFill>
                <a:effectLst/>
                <a:uLnTx/>
                <a:uFillTx/>
                <a:latin typeface="黑体" panose="02010609060101010101" pitchFamily="49" charset="-122"/>
                <a:ea typeface="黑体" panose="02010609060101010101" pitchFamily="49" charset="-122"/>
                <a:cs typeface="+mn-cs"/>
              </a:rPr>
              <a:t>江苏省献血条例</a:t>
            </a:r>
            <a:r>
              <a:rPr kumimoji="0" lang="en-US" altLang="zh-CN" sz="1800" b="1" i="0" u="none" strike="noStrike" kern="1200" cap="none" spc="0" normalizeH="0" baseline="0" noProof="0" dirty="0">
                <a:ln>
                  <a:noFill/>
                </a:ln>
                <a:solidFill>
                  <a:schemeClr val="tx1">
                    <a:lumMod val="50000"/>
                    <a:lumOff val="50000"/>
                  </a:schemeClr>
                </a:solidFill>
                <a:effectLst/>
                <a:uLnTx/>
                <a:uFillTx/>
                <a:latin typeface="黑体" panose="02010609060101010101" pitchFamily="49" charset="-122"/>
                <a:ea typeface="黑体" panose="02010609060101010101" pitchFamily="49" charset="-122"/>
                <a:cs typeface="+mn-cs"/>
              </a:rPr>
              <a:t>》</a:t>
            </a:r>
            <a:r>
              <a:rPr kumimoji="0" lang="zh-CN" altLang="en-US" sz="1800" b="1" i="0" u="none" strike="noStrike" kern="1200" cap="none" spc="0" normalizeH="0" baseline="0" noProof="0" dirty="0">
                <a:ln>
                  <a:noFill/>
                </a:ln>
                <a:solidFill>
                  <a:schemeClr val="tx1">
                    <a:lumMod val="50000"/>
                    <a:lumOff val="50000"/>
                  </a:schemeClr>
                </a:solidFill>
                <a:effectLst/>
                <a:uLnTx/>
                <a:uFillTx/>
                <a:latin typeface="黑体" panose="02010609060101010101" pitchFamily="49" charset="-122"/>
                <a:ea typeface="黑体" panose="02010609060101010101" pitchFamily="49" charset="-122"/>
                <a:cs typeface="+mn-cs"/>
              </a:rPr>
              <a:t>立法后评估</a:t>
            </a:r>
            <a:endParaRPr kumimoji="0" lang="zh-CN" altLang="en-US" sz="1800" b="0" i="0" u="none" strike="noStrike" kern="1200" cap="none" spc="0" normalizeH="0" baseline="0" noProof="0" dirty="0">
              <a:ln>
                <a:noFill/>
              </a:ln>
              <a:solidFill>
                <a:schemeClr val="tx1"/>
              </a:solidFill>
              <a:effectLst/>
              <a:uLnTx/>
              <a:uFillTx/>
              <a:latin typeface="黑体" panose="02010609060101010101" pitchFamily="49" charset="-122"/>
              <a:ea typeface="黑体" panose="02010609060101010101" pitchFamily="49" charset="-122"/>
              <a:cs typeface="+mn-cs"/>
            </a:endParaRPr>
          </a:p>
        </p:txBody>
      </p:sp>
      <p:sp>
        <p:nvSpPr>
          <p:cNvPr id="13323" name="TextBox 33"/>
          <p:cNvSpPr txBox="1"/>
          <p:nvPr/>
        </p:nvSpPr>
        <p:spPr>
          <a:xfrm>
            <a:off x="300038" y="841375"/>
            <a:ext cx="3529012" cy="277813"/>
          </a:xfrm>
          <a:prstGeom prst="rect">
            <a:avLst/>
          </a:prstGeom>
          <a:noFill/>
          <a:ln w="9525">
            <a:noFill/>
          </a:ln>
        </p:spPr>
        <p:txBody>
          <a:bodyPr lIns="0" tIns="0" rIns="0" bIns="0">
            <a:spAutoFit/>
          </a:bodyPr>
          <a:p>
            <a:pPr marL="171450" lvl="1" indent="-171450" algn="ctr" eaLnBrk="1" hangingPunct="1"/>
            <a:r>
              <a:rPr lang="zh-CN" altLang="en-US" b="1" dirty="0">
                <a:latin typeface="黑体" panose="02010609060101010101" pitchFamily="49" charset="-122"/>
                <a:ea typeface="黑体" panose="02010609060101010101" pitchFamily="49" charset="-122"/>
              </a:rPr>
              <a:t>三、</a:t>
            </a:r>
            <a:r>
              <a:rPr lang="zh-CN" altLang="zh-CN" b="1" dirty="0">
                <a:latin typeface="黑体" panose="02010609060101010101" pitchFamily="49" charset="-122"/>
                <a:ea typeface="黑体" panose="02010609060101010101" pitchFamily="49" charset="-122"/>
              </a:rPr>
              <a:t>评估概括和结论</a:t>
            </a:r>
            <a:endParaRPr lang="zh-CN" altLang="en-US" b="1" dirty="0">
              <a:latin typeface="黑体" panose="02010609060101010101" pitchFamily="49" charset="-122"/>
              <a:ea typeface="黑体" panose="02010609060101010101" pitchFamily="49" charset="-122"/>
            </a:endParaRPr>
          </a:p>
        </p:txBody>
      </p:sp>
      <p:cxnSp>
        <p:nvCxnSpPr>
          <p:cNvPr id="36" name="Straight Connector 21"/>
          <p:cNvCxnSpPr/>
          <p:nvPr/>
        </p:nvCxnSpPr>
        <p:spPr>
          <a:xfrm>
            <a:off x="2555875" y="700088"/>
            <a:ext cx="3671888" cy="0"/>
          </a:xfrm>
          <a:prstGeom prst="line">
            <a:avLst/>
          </a:prstGeom>
          <a:ln w="38100">
            <a:solidFill>
              <a:schemeClr val="bg2"/>
            </a:solidFill>
            <a:prstDash val="sysDash"/>
          </a:ln>
        </p:spPr>
        <p:style>
          <a:lnRef idx="1">
            <a:schemeClr val="accent1"/>
          </a:lnRef>
          <a:fillRef idx="0">
            <a:schemeClr val="accent1"/>
          </a:fillRef>
          <a:effectRef idx="0">
            <a:schemeClr val="accent1"/>
          </a:effectRef>
          <a:fontRef idx="minor">
            <a:schemeClr val="tx1"/>
          </a:fontRef>
        </p:style>
      </p:cxnSp>
      <p:sp>
        <p:nvSpPr>
          <p:cNvPr id="37" name="Rectangle 10"/>
          <p:cNvSpPr>
            <a:spLocks noChangeArrowheads="1"/>
          </p:cNvSpPr>
          <p:nvPr/>
        </p:nvSpPr>
        <p:spPr bwMode="auto">
          <a:xfrm>
            <a:off x="4572000" y="2859088"/>
            <a:ext cx="1871663" cy="739775"/>
          </a:xfrm>
          <a:prstGeom prst="rect">
            <a:avLst/>
          </a:prstGeom>
          <a:noFill/>
          <a:ln w="9525">
            <a:noFill/>
            <a:miter lim="800000"/>
          </a:ln>
        </p:spPr>
        <p:txBody>
          <a:bodyPr>
            <a:spAutoFit/>
          </a:bodyPr>
          <a:lstStyle/>
          <a:p>
            <a:pPr marL="0" marR="0" lvl="0" indent="0" algn="l" defTabSz="914400" rtl="0" eaLnBrk="1" fontAlgn="base" latinLnBrk="0" hangingPunct="1">
              <a:lnSpc>
                <a:spcPct val="100000"/>
              </a:lnSpc>
              <a:spcBef>
                <a:spcPct val="0"/>
              </a:spcBef>
              <a:spcAft>
                <a:spcPct val="0"/>
              </a:spcAft>
              <a:buClrTx/>
              <a:buSzTx/>
              <a:buFontTx/>
              <a:buNone/>
              <a:defRPr/>
            </a:pPr>
            <a:r>
              <a:rPr kumimoji="0" lang="en-US" altLang="zh-CN" sz="1400" b="0" i="0" u="none" strike="noStrike" kern="1200" cap="none" spc="0" normalizeH="0" baseline="0" noProof="0" dirty="0">
                <a:ln>
                  <a:noFill/>
                </a:ln>
                <a:solidFill>
                  <a:schemeClr val="accent6">
                    <a:lumMod val="50000"/>
                  </a:schemeClr>
                </a:solidFill>
                <a:effectLst/>
                <a:uLnTx/>
                <a:uFillTx/>
                <a:latin typeface="黑体" panose="02010609060101010101" pitchFamily="49" charset="-122"/>
                <a:ea typeface="黑体" panose="02010609060101010101" pitchFamily="49" charset="-122"/>
                <a:cs typeface="+mn-cs"/>
              </a:rPr>
              <a:t>2000</a:t>
            </a:r>
            <a:r>
              <a:rPr kumimoji="0" lang="zh-CN" altLang="zh-CN" sz="1400" b="0" i="0" u="none" strike="noStrike" kern="1200" cap="none" spc="0" normalizeH="0" baseline="0" noProof="0" dirty="0">
                <a:ln>
                  <a:noFill/>
                </a:ln>
                <a:solidFill>
                  <a:schemeClr val="accent6">
                    <a:lumMod val="50000"/>
                  </a:schemeClr>
                </a:solidFill>
                <a:effectLst/>
                <a:uLnTx/>
                <a:uFillTx/>
                <a:latin typeface="黑体" panose="02010609060101010101" pitchFamily="49" charset="-122"/>
                <a:ea typeface="黑体" panose="02010609060101010101" pitchFamily="49" charset="-122"/>
                <a:cs typeface="+mn-cs"/>
              </a:rPr>
              <a:t>年</a:t>
            </a:r>
            <a:r>
              <a:rPr kumimoji="0" lang="en-US" altLang="zh-CN" sz="1400" b="0" i="0" u="none" strike="noStrike" kern="1200" cap="none" spc="0" normalizeH="0" baseline="0" noProof="0" dirty="0">
                <a:ln>
                  <a:noFill/>
                </a:ln>
                <a:solidFill>
                  <a:schemeClr val="accent6">
                    <a:lumMod val="50000"/>
                  </a:schemeClr>
                </a:solidFill>
                <a:effectLst/>
                <a:uLnTx/>
                <a:uFillTx/>
                <a:latin typeface="黑体" panose="02010609060101010101" pitchFamily="49" charset="-122"/>
                <a:ea typeface="黑体" panose="02010609060101010101" pitchFamily="49" charset="-122"/>
                <a:cs typeface="+mn-cs"/>
              </a:rPr>
              <a:t>   86.53</a:t>
            </a:r>
            <a:r>
              <a:rPr kumimoji="0" lang="zh-CN" altLang="zh-CN" sz="1400" b="0" i="0" u="none" strike="noStrike" kern="1200" cap="none" spc="0" normalizeH="0" baseline="0" noProof="0" dirty="0">
                <a:ln>
                  <a:noFill/>
                </a:ln>
                <a:solidFill>
                  <a:schemeClr val="accent6">
                    <a:lumMod val="50000"/>
                  </a:schemeClr>
                </a:solidFill>
                <a:effectLst/>
                <a:uLnTx/>
                <a:uFillTx/>
                <a:latin typeface="黑体" panose="02010609060101010101" pitchFamily="49" charset="-122"/>
                <a:ea typeface="黑体" panose="02010609060101010101" pitchFamily="49" charset="-122"/>
                <a:cs typeface="+mn-cs"/>
              </a:rPr>
              <a:t>吨</a:t>
            </a:r>
            <a:endParaRPr kumimoji="0" lang="en-US" altLang="zh-CN" sz="1400" b="0" i="0" u="none" strike="noStrike" kern="1200" cap="none" spc="0" normalizeH="0" baseline="0" noProof="0" dirty="0">
              <a:ln>
                <a:noFill/>
              </a:ln>
              <a:solidFill>
                <a:schemeClr val="accent6">
                  <a:lumMod val="50000"/>
                </a:schemeClr>
              </a:solidFill>
              <a:effectLst/>
              <a:uLnTx/>
              <a:uFillTx/>
              <a:latin typeface="黑体" panose="02010609060101010101" pitchFamily="49" charset="-122"/>
              <a:ea typeface="黑体" panose="02010609060101010101" pitchFamily="49" charset="-122"/>
              <a:cs typeface="+mn-cs"/>
            </a:endParaRPr>
          </a:p>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zh-CN" sz="1400" b="1" i="0" u="none" strike="noStrike" kern="1200" cap="none" spc="0" normalizeH="0" baseline="0" noProof="0" dirty="0">
              <a:ln>
                <a:noFill/>
              </a:ln>
              <a:solidFill>
                <a:schemeClr val="tx1"/>
              </a:solidFill>
              <a:effectLst/>
              <a:uLnTx/>
              <a:uFillTx/>
              <a:latin typeface="黑体" panose="02010609060101010101" pitchFamily="49" charset="-122"/>
              <a:ea typeface="黑体" panose="02010609060101010101" pitchFamily="49" charset="-122"/>
              <a:cs typeface="+mn-cs"/>
            </a:endParaRPr>
          </a:p>
          <a:p>
            <a:pPr marL="0" marR="0" lvl="0" indent="0" algn="ctr" defTabSz="914400" rtl="0" eaLnBrk="1" fontAlgn="base" latinLnBrk="0" hangingPunct="1">
              <a:lnSpc>
                <a:spcPct val="100000"/>
              </a:lnSpc>
              <a:spcBef>
                <a:spcPct val="0"/>
              </a:spcBef>
              <a:spcAft>
                <a:spcPct val="0"/>
              </a:spcAft>
              <a:buClrTx/>
              <a:buSzTx/>
              <a:buFontTx/>
              <a:buNone/>
              <a:defRPr/>
            </a:pPr>
            <a:endParaRPr kumimoji="0" lang="en-US" sz="1400" b="1" i="0" u="none" strike="noStrike" kern="1200" cap="none" spc="0" normalizeH="0" baseline="0" noProof="0" dirty="0">
              <a:ln>
                <a:noFill/>
              </a:ln>
              <a:solidFill>
                <a:schemeClr val="accent6">
                  <a:lumMod val="50000"/>
                </a:schemeClr>
              </a:solidFill>
              <a:effectLst/>
              <a:uLnTx/>
              <a:uFillTx/>
              <a:latin typeface="黑体" panose="02010609060101010101" pitchFamily="49" charset="-122"/>
              <a:ea typeface="黑体" panose="02010609060101010101" pitchFamily="49" charset="-122"/>
              <a:cs typeface="+mn-cs"/>
            </a:endParaRPr>
          </a:p>
        </p:txBody>
      </p:sp>
      <p:sp>
        <p:nvSpPr>
          <p:cNvPr id="45" name="下箭头 44"/>
          <p:cNvSpPr/>
          <p:nvPr/>
        </p:nvSpPr>
        <p:spPr>
          <a:xfrm>
            <a:off x="5003800" y="3297238"/>
            <a:ext cx="503238" cy="431800"/>
          </a:xfrm>
          <a:prstGeom prst="downArrow">
            <a:avLst/>
          </a:prstGeom>
          <a:solidFill>
            <a:srgbClr val="92D050"/>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黑体" panose="02010609060101010101" pitchFamily="49" charset="-122"/>
              <a:ea typeface="黑体" panose="02010609060101010101" pitchFamily="49" charset="-122"/>
              <a:cs typeface="+mn-cs"/>
            </a:endParaRPr>
          </a:p>
        </p:txBody>
      </p:sp>
      <p:sp>
        <p:nvSpPr>
          <p:cNvPr id="46" name="Rectangle 10"/>
          <p:cNvSpPr>
            <a:spLocks noChangeArrowheads="1"/>
          </p:cNvSpPr>
          <p:nvPr/>
        </p:nvSpPr>
        <p:spPr bwMode="auto">
          <a:xfrm>
            <a:off x="4572000" y="3795713"/>
            <a:ext cx="1871663" cy="738188"/>
          </a:xfrm>
          <a:prstGeom prst="rect">
            <a:avLst/>
          </a:prstGeom>
          <a:noFill/>
          <a:ln w="9525">
            <a:noFill/>
            <a:miter lim="800000"/>
          </a:ln>
        </p:spPr>
        <p:txBody>
          <a:bodyPr>
            <a:spAutoFit/>
          </a:bodyPr>
          <a:lstStyle/>
          <a:p>
            <a:pPr marL="0" marR="0" lvl="0" indent="0" algn="l" defTabSz="914400" rtl="0" eaLnBrk="1" fontAlgn="base" latinLnBrk="0" hangingPunct="1">
              <a:lnSpc>
                <a:spcPct val="100000"/>
              </a:lnSpc>
              <a:spcBef>
                <a:spcPct val="0"/>
              </a:spcBef>
              <a:spcAft>
                <a:spcPct val="0"/>
              </a:spcAft>
              <a:buClrTx/>
              <a:buSzTx/>
              <a:buFontTx/>
              <a:buNone/>
              <a:defRPr/>
            </a:pPr>
            <a:r>
              <a:rPr kumimoji="0" lang="en-US" altLang="zh-CN" sz="1400" b="0" i="0" u="none" strike="noStrike" kern="1200" cap="none" spc="0" normalizeH="0" baseline="0" noProof="0" dirty="0">
                <a:ln>
                  <a:noFill/>
                </a:ln>
                <a:solidFill>
                  <a:schemeClr val="accent6">
                    <a:lumMod val="50000"/>
                  </a:schemeClr>
                </a:solidFill>
                <a:effectLst/>
                <a:uLnTx/>
                <a:uFillTx/>
                <a:latin typeface="黑体" panose="02010609060101010101" pitchFamily="49" charset="-122"/>
                <a:ea typeface="黑体" panose="02010609060101010101" pitchFamily="49" charset="-122"/>
                <a:cs typeface="+mn-cs"/>
              </a:rPr>
              <a:t>2016</a:t>
            </a:r>
            <a:r>
              <a:rPr kumimoji="0" lang="zh-CN" altLang="zh-CN" sz="1400" b="0" i="0" u="none" strike="noStrike" kern="1200" cap="none" spc="0" normalizeH="0" baseline="0" noProof="0" dirty="0">
                <a:ln>
                  <a:noFill/>
                </a:ln>
                <a:solidFill>
                  <a:schemeClr val="accent6">
                    <a:lumMod val="50000"/>
                  </a:schemeClr>
                </a:solidFill>
                <a:effectLst/>
                <a:uLnTx/>
                <a:uFillTx/>
                <a:latin typeface="黑体" panose="02010609060101010101" pitchFamily="49" charset="-122"/>
                <a:ea typeface="黑体" panose="02010609060101010101" pitchFamily="49" charset="-122"/>
                <a:cs typeface="+mn-cs"/>
              </a:rPr>
              <a:t>年</a:t>
            </a:r>
            <a:r>
              <a:rPr kumimoji="0" lang="en-US" altLang="zh-CN" sz="1400" b="0" i="0" u="none" strike="noStrike" kern="1200" cap="none" spc="0" normalizeH="0" baseline="0" noProof="0" dirty="0">
                <a:ln>
                  <a:noFill/>
                </a:ln>
                <a:solidFill>
                  <a:schemeClr val="accent6">
                    <a:lumMod val="50000"/>
                  </a:schemeClr>
                </a:solidFill>
                <a:effectLst/>
                <a:uLnTx/>
                <a:uFillTx/>
                <a:latin typeface="黑体" panose="02010609060101010101" pitchFamily="49" charset="-122"/>
                <a:ea typeface="黑体" panose="02010609060101010101" pitchFamily="49" charset="-122"/>
                <a:cs typeface="+mn-cs"/>
              </a:rPr>
              <a:t>   309.4</a:t>
            </a:r>
            <a:r>
              <a:rPr kumimoji="0" lang="zh-CN" altLang="zh-CN" sz="1400" b="0" i="0" u="none" strike="noStrike" kern="1200" cap="none" spc="0" normalizeH="0" baseline="0" noProof="0" dirty="0">
                <a:ln>
                  <a:noFill/>
                </a:ln>
                <a:solidFill>
                  <a:schemeClr val="accent6">
                    <a:lumMod val="50000"/>
                  </a:schemeClr>
                </a:solidFill>
                <a:effectLst/>
                <a:uLnTx/>
                <a:uFillTx/>
                <a:latin typeface="黑体" panose="02010609060101010101" pitchFamily="49" charset="-122"/>
                <a:ea typeface="黑体" panose="02010609060101010101" pitchFamily="49" charset="-122"/>
                <a:cs typeface="+mn-cs"/>
              </a:rPr>
              <a:t>吨</a:t>
            </a:r>
            <a:endParaRPr kumimoji="0" lang="en-US" altLang="zh-CN" sz="1400" b="0" i="0" u="none" strike="noStrike" kern="1200" cap="none" spc="0" normalizeH="0" baseline="0" noProof="0" dirty="0">
              <a:ln>
                <a:noFill/>
              </a:ln>
              <a:solidFill>
                <a:schemeClr val="accent6">
                  <a:lumMod val="50000"/>
                </a:schemeClr>
              </a:solidFill>
              <a:effectLst/>
              <a:uLnTx/>
              <a:uFillTx/>
              <a:latin typeface="黑体" panose="02010609060101010101" pitchFamily="49" charset="-122"/>
              <a:ea typeface="黑体" panose="02010609060101010101" pitchFamily="49" charset="-122"/>
              <a:cs typeface="+mn-cs"/>
            </a:endParaRPr>
          </a:p>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zh-CN" sz="1400" b="1" i="0" u="none" strike="noStrike" kern="1200" cap="none" spc="0" normalizeH="0" baseline="0" noProof="0" dirty="0">
              <a:ln>
                <a:noFill/>
              </a:ln>
              <a:solidFill>
                <a:schemeClr val="tx1"/>
              </a:solidFill>
              <a:effectLst/>
              <a:uLnTx/>
              <a:uFillTx/>
              <a:latin typeface="黑体" panose="02010609060101010101" pitchFamily="49" charset="-122"/>
              <a:ea typeface="黑体" panose="02010609060101010101" pitchFamily="49" charset="-122"/>
              <a:cs typeface="+mn-cs"/>
            </a:endParaRPr>
          </a:p>
          <a:p>
            <a:pPr marL="0" marR="0" lvl="0" indent="0" algn="ctr" defTabSz="914400" rtl="0" eaLnBrk="1" fontAlgn="base" latinLnBrk="0" hangingPunct="1">
              <a:lnSpc>
                <a:spcPct val="100000"/>
              </a:lnSpc>
              <a:spcBef>
                <a:spcPct val="0"/>
              </a:spcBef>
              <a:spcAft>
                <a:spcPct val="0"/>
              </a:spcAft>
              <a:buClrTx/>
              <a:buSzTx/>
              <a:buFontTx/>
              <a:buNone/>
              <a:defRPr/>
            </a:pPr>
            <a:endParaRPr kumimoji="0" lang="en-US" sz="1400" b="1" i="0" u="none" strike="noStrike" kern="1200" cap="none" spc="0" normalizeH="0" baseline="0" noProof="0" dirty="0">
              <a:ln>
                <a:noFill/>
              </a:ln>
              <a:solidFill>
                <a:schemeClr val="accent6">
                  <a:lumMod val="50000"/>
                </a:schemeClr>
              </a:solidFill>
              <a:effectLst/>
              <a:uLnTx/>
              <a:uFillTx/>
              <a:latin typeface="黑体" panose="02010609060101010101" pitchFamily="49" charset="-122"/>
              <a:ea typeface="黑体" panose="02010609060101010101" pitchFamily="49" charset="-122"/>
              <a:cs typeface="+mn-cs"/>
            </a:endParaRPr>
          </a:p>
        </p:txBody>
      </p:sp>
      <p:sp>
        <p:nvSpPr>
          <p:cNvPr id="13328" name="TextBox 46"/>
          <p:cNvSpPr txBox="1"/>
          <p:nvPr/>
        </p:nvSpPr>
        <p:spPr>
          <a:xfrm>
            <a:off x="6011863" y="1492250"/>
            <a:ext cx="2779712" cy="306388"/>
          </a:xfrm>
          <a:prstGeom prst="rect">
            <a:avLst/>
          </a:prstGeom>
          <a:noFill/>
          <a:ln w="9525">
            <a:noFill/>
          </a:ln>
        </p:spPr>
        <p:txBody>
          <a:bodyPr>
            <a:spAutoFit/>
          </a:bodyPr>
          <a:p>
            <a:pPr algn="ctr"/>
            <a:r>
              <a:rPr lang="zh-CN" altLang="en-US" sz="1400" b="1" dirty="0">
                <a:solidFill>
                  <a:srgbClr val="00B0F0"/>
                </a:solidFill>
                <a:latin typeface="黑体" panose="02010609060101010101" pitchFamily="49" charset="-122"/>
                <a:ea typeface="黑体" panose="02010609060101010101" pitchFamily="49" charset="-122"/>
              </a:rPr>
              <a:t>（一）条例总体性评估结果</a:t>
            </a:r>
            <a:endParaRPr lang="en-US" altLang="zh-CN" sz="1400" b="1" dirty="0">
              <a:solidFill>
                <a:srgbClr val="00B0F0"/>
              </a:solidFill>
              <a:latin typeface="黑体" panose="02010609060101010101" pitchFamily="49" charset="-122"/>
              <a:ea typeface="黑体" panose="02010609060101010101" pitchFamily="49" charset="-122"/>
            </a:endParaRPr>
          </a:p>
        </p:txBody>
      </p:sp>
    </p:spTree>
  </p:cSld>
  <p:clrMapOvr>
    <a:masterClrMapping/>
  </p:clrMapOvr>
  <p:transition advTm="0"/>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6" name="TextBox 25"/>
          <p:cNvSpPr txBox="1"/>
          <p:nvPr/>
        </p:nvSpPr>
        <p:spPr>
          <a:xfrm>
            <a:off x="468313" y="1131888"/>
            <a:ext cx="2779713" cy="307975"/>
          </a:xfrm>
          <a:prstGeom prst="rect">
            <a:avLst/>
          </a:prstGeom>
          <a:noFill/>
        </p:spPr>
        <p:txBody>
          <a:bodyPr>
            <a:spAutoFit/>
          </a:bodyPr>
          <a:lstStyle/>
          <a:p>
            <a:pPr marR="0" defTabSz="914400">
              <a:buClrTx/>
              <a:buSzTx/>
              <a:buFontTx/>
              <a:buNone/>
              <a:defRPr/>
            </a:pPr>
            <a:r>
              <a:rPr kumimoji="0" lang="en-US" altLang="zh-CN" sz="1400" b="1" kern="1200" cap="none" spc="0" normalizeH="0" baseline="0" noProof="0" dirty="0" smtClean="0">
                <a:solidFill>
                  <a:schemeClr val="tx1">
                    <a:lumMod val="95000"/>
                    <a:lumOff val="5000"/>
                  </a:schemeClr>
                </a:solidFill>
                <a:latin typeface="黑体" panose="02010609060101010101" pitchFamily="49" charset="-122"/>
                <a:ea typeface="黑体" panose="02010609060101010101" pitchFamily="49" charset="-122"/>
                <a:cs typeface="+mn-cs"/>
              </a:rPr>
              <a:t>《</a:t>
            </a:r>
            <a:r>
              <a:rPr kumimoji="0" lang="zh-CN" altLang="en-US" sz="1400" b="1" kern="1200" cap="none" spc="0" normalizeH="0" baseline="0" noProof="0" dirty="0" smtClean="0">
                <a:solidFill>
                  <a:schemeClr val="tx1">
                    <a:lumMod val="95000"/>
                    <a:lumOff val="5000"/>
                  </a:schemeClr>
                </a:solidFill>
                <a:latin typeface="黑体" panose="02010609060101010101" pitchFamily="49" charset="-122"/>
                <a:ea typeface="黑体" panose="02010609060101010101" pitchFamily="49" charset="-122"/>
                <a:cs typeface="+mn-cs"/>
              </a:rPr>
              <a:t>条例</a:t>
            </a:r>
            <a:r>
              <a:rPr kumimoji="0" lang="en-US" altLang="zh-CN" sz="1400" b="1" kern="1200" cap="none" spc="0" normalizeH="0" baseline="0" noProof="0" dirty="0" smtClean="0">
                <a:solidFill>
                  <a:schemeClr val="tx1">
                    <a:lumMod val="95000"/>
                    <a:lumOff val="5000"/>
                  </a:schemeClr>
                </a:solidFill>
                <a:latin typeface="黑体" panose="02010609060101010101" pitchFamily="49" charset="-122"/>
                <a:ea typeface="黑体" panose="02010609060101010101" pitchFamily="49" charset="-122"/>
                <a:cs typeface="+mn-cs"/>
              </a:rPr>
              <a:t>》</a:t>
            </a:r>
            <a:r>
              <a:rPr kumimoji="0" lang="zh-CN" altLang="en-US" sz="1400" b="1" kern="1200" cap="none" spc="0" normalizeH="0" baseline="0" noProof="0" dirty="0" smtClean="0">
                <a:solidFill>
                  <a:schemeClr val="tx1">
                    <a:lumMod val="95000"/>
                    <a:lumOff val="5000"/>
                  </a:schemeClr>
                </a:solidFill>
                <a:latin typeface="黑体" panose="02010609060101010101" pitchFamily="49" charset="-122"/>
                <a:ea typeface="黑体" panose="02010609060101010101" pitchFamily="49" charset="-122"/>
                <a:cs typeface="+mn-cs"/>
              </a:rPr>
              <a:t>总</a:t>
            </a:r>
            <a:r>
              <a:rPr kumimoji="0" lang="zh-CN" altLang="en-US" sz="1400" b="1" kern="1200" cap="none" spc="0" normalizeH="0" baseline="0" noProof="0" dirty="0">
                <a:solidFill>
                  <a:schemeClr val="tx1">
                    <a:lumMod val="95000"/>
                    <a:lumOff val="5000"/>
                  </a:schemeClr>
                </a:solidFill>
                <a:latin typeface="黑体" panose="02010609060101010101" pitchFamily="49" charset="-122"/>
                <a:ea typeface="黑体" panose="02010609060101010101" pitchFamily="49" charset="-122"/>
                <a:cs typeface="+mn-cs"/>
              </a:rPr>
              <a:t>体性评估结果</a:t>
            </a:r>
            <a:endParaRPr kumimoji="0" lang="en-US" altLang="zh-CN" sz="1400" b="1" kern="1200" cap="none" spc="0" normalizeH="0" baseline="0" noProof="0" dirty="0">
              <a:solidFill>
                <a:schemeClr val="tx1">
                  <a:lumMod val="95000"/>
                  <a:lumOff val="5000"/>
                </a:schemeClr>
              </a:solidFill>
              <a:latin typeface="黑体" panose="02010609060101010101" pitchFamily="49" charset="-122"/>
              <a:ea typeface="黑体" panose="02010609060101010101" pitchFamily="49" charset="-122"/>
              <a:cs typeface="+mn-cs"/>
            </a:endParaRPr>
          </a:p>
        </p:txBody>
      </p:sp>
      <p:graphicFrame>
        <p:nvGraphicFramePr>
          <p:cNvPr id="33" name="图表 32"/>
          <p:cNvGraphicFramePr/>
          <p:nvPr/>
        </p:nvGraphicFramePr>
        <p:xfrm>
          <a:off x="4716016" y="1131590"/>
          <a:ext cx="3960440" cy="2209800"/>
        </p:xfrm>
        <a:graphic>
          <a:graphicData uri="http://schemas.openxmlformats.org/drawingml/2006/chart">
            <c:chart xmlns:c="http://schemas.openxmlformats.org/drawingml/2006/chart" xmlns:r="http://schemas.openxmlformats.org/officeDocument/2006/relationships" r:id="rId1"/>
          </a:graphicData>
        </a:graphic>
      </p:graphicFrame>
      <p:graphicFrame>
        <p:nvGraphicFramePr>
          <p:cNvPr id="35" name="表格 34"/>
          <p:cNvGraphicFramePr>
            <a:graphicFrameLocks noGrp="1"/>
          </p:cNvGraphicFramePr>
          <p:nvPr/>
        </p:nvGraphicFramePr>
        <p:xfrm>
          <a:off x="4787900" y="3363913"/>
          <a:ext cx="3960813" cy="1293813"/>
        </p:xfrm>
        <a:graphic>
          <a:graphicData uri="http://schemas.openxmlformats.org/drawingml/2006/table">
            <a:tbl>
              <a:tblPr/>
              <a:tblGrid>
                <a:gridCol w="1595244"/>
                <a:gridCol w="1182784"/>
                <a:gridCol w="1182784"/>
              </a:tblGrid>
              <a:tr h="318294">
                <a:tc>
                  <a:txBody>
                    <a:bodyPr/>
                    <a:lstStyle/>
                    <a:p>
                      <a:pPr algn="ctr" fontAlgn="ctr"/>
                      <a:r>
                        <a:rPr lang="zh-CN" altLang="en-US" sz="1200" b="1" i="0" u="none" strike="noStrike" dirty="0">
                          <a:solidFill>
                            <a:srgbClr val="000000"/>
                          </a:solidFill>
                          <a:latin typeface="黑体" panose="02010609060101010101" pitchFamily="49" charset="-122"/>
                          <a:ea typeface="黑体" panose="02010609060101010101" pitchFamily="49" charset="-122"/>
                        </a:rPr>
                        <a:t>　</a:t>
                      </a:r>
                      <a:endParaRPr lang="zh-CN" altLang="en-US" sz="1200" b="1" i="0" u="none" strike="noStrike" dirty="0">
                        <a:solidFill>
                          <a:srgbClr val="000000"/>
                        </a:solidFill>
                        <a:latin typeface="黑体" panose="02010609060101010101" pitchFamily="49" charset="-122"/>
                        <a:ea typeface="黑体" panose="02010609060101010101" pitchFamily="49" charset="-122"/>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zh-CN" sz="1200" b="1" i="0" u="none" strike="noStrike" dirty="0">
                          <a:solidFill>
                            <a:srgbClr val="006100"/>
                          </a:solidFill>
                          <a:latin typeface="黑体" panose="02010609060101010101" pitchFamily="49" charset="-122"/>
                          <a:ea typeface="黑体" panose="02010609060101010101" pitchFamily="49" charset="-122"/>
                        </a:rPr>
                        <a:t>2000-2011</a:t>
                      </a:r>
                      <a:endParaRPr lang="en-US" altLang="zh-CN" sz="1200" b="1" i="0" u="none" strike="noStrike" dirty="0">
                        <a:solidFill>
                          <a:srgbClr val="006100"/>
                        </a:solidFill>
                        <a:latin typeface="黑体" panose="02010609060101010101" pitchFamily="49" charset="-122"/>
                        <a:ea typeface="黑体" panose="02010609060101010101" pitchFamily="49" charset="-122"/>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FCE"/>
                    </a:solidFill>
                  </a:tcPr>
                </a:tc>
                <a:tc>
                  <a:txBody>
                    <a:bodyPr/>
                    <a:lstStyle/>
                    <a:p>
                      <a:pPr algn="ctr" fontAlgn="ctr"/>
                      <a:r>
                        <a:rPr lang="en-US" altLang="zh-CN" sz="1200" b="1" i="0" u="none" strike="noStrike" dirty="0">
                          <a:solidFill>
                            <a:srgbClr val="9C0006"/>
                          </a:solidFill>
                          <a:latin typeface="黑体" panose="02010609060101010101" pitchFamily="49" charset="-122"/>
                          <a:ea typeface="黑体" panose="02010609060101010101" pitchFamily="49" charset="-122"/>
                        </a:rPr>
                        <a:t>2011-2016</a:t>
                      </a:r>
                      <a:endParaRPr lang="en-US" altLang="zh-CN" sz="1200" b="1" i="0" u="none" strike="noStrike" dirty="0">
                        <a:solidFill>
                          <a:srgbClr val="9C0006"/>
                        </a:solidFill>
                        <a:latin typeface="黑体" panose="02010609060101010101" pitchFamily="49" charset="-122"/>
                        <a:ea typeface="黑体" panose="02010609060101010101" pitchFamily="49" charset="-122"/>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7CE"/>
                    </a:solidFill>
                  </a:tcPr>
                </a:tc>
              </a:tr>
              <a:tr h="487759">
                <a:tc>
                  <a:txBody>
                    <a:bodyPr/>
                    <a:lstStyle/>
                    <a:p>
                      <a:pPr algn="ctr" fontAlgn="ctr"/>
                      <a:r>
                        <a:rPr lang="zh-CN" altLang="en-US" sz="1200" b="1" i="0" u="none" strike="noStrike" dirty="0">
                          <a:solidFill>
                            <a:srgbClr val="3F3F76"/>
                          </a:solidFill>
                          <a:latin typeface="黑体" panose="02010609060101010101" pitchFamily="49" charset="-122"/>
                          <a:ea typeface="黑体" panose="02010609060101010101" pitchFamily="49" charset="-122"/>
                        </a:rPr>
                        <a:t>无偿献血</a:t>
                      </a:r>
                      <a:r>
                        <a:rPr lang="zh-CN" altLang="en-US" sz="1200" b="1" i="0" u="none" strike="noStrike" dirty="0" smtClean="0">
                          <a:solidFill>
                            <a:srgbClr val="3F3F76"/>
                          </a:solidFill>
                          <a:latin typeface="黑体" panose="02010609060101010101" pitchFamily="49" charset="-122"/>
                          <a:ea typeface="黑体" panose="02010609060101010101" pitchFamily="49" charset="-122"/>
                        </a:rPr>
                        <a:t>人次</a:t>
                      </a:r>
                      <a:endParaRPr lang="en-US" altLang="zh-CN" sz="1200" b="1" i="0" u="none" strike="noStrike" dirty="0" smtClean="0">
                        <a:solidFill>
                          <a:srgbClr val="3F3F76"/>
                        </a:solidFill>
                        <a:latin typeface="黑体" panose="02010609060101010101" pitchFamily="49" charset="-122"/>
                        <a:ea typeface="黑体" panose="02010609060101010101" pitchFamily="49" charset="-122"/>
                      </a:endParaRPr>
                    </a:p>
                    <a:p>
                      <a:pPr algn="ctr" fontAlgn="ctr"/>
                      <a:r>
                        <a:rPr lang="zh-CN" altLang="en-US" sz="1200" b="1" i="0" u="none" strike="noStrike" dirty="0" smtClean="0">
                          <a:solidFill>
                            <a:srgbClr val="3F3F76"/>
                          </a:solidFill>
                          <a:latin typeface="黑体" panose="02010609060101010101" pitchFamily="49" charset="-122"/>
                          <a:ea typeface="黑体" panose="02010609060101010101" pitchFamily="49" charset="-122"/>
                        </a:rPr>
                        <a:t>平均</a:t>
                      </a:r>
                      <a:r>
                        <a:rPr lang="zh-CN" altLang="en-US" sz="1200" b="1" i="0" u="none" strike="noStrike" dirty="0">
                          <a:solidFill>
                            <a:srgbClr val="3F3F76"/>
                          </a:solidFill>
                          <a:latin typeface="黑体" panose="02010609060101010101" pitchFamily="49" charset="-122"/>
                          <a:ea typeface="黑体" panose="02010609060101010101" pitchFamily="49" charset="-122"/>
                        </a:rPr>
                        <a:t>增长率</a:t>
                      </a:r>
                      <a:endParaRPr lang="zh-CN" altLang="en-US" sz="1200" b="1" i="0" u="none" strike="noStrike" dirty="0">
                        <a:solidFill>
                          <a:srgbClr val="3F3F76"/>
                        </a:solidFill>
                        <a:latin typeface="黑体" panose="02010609060101010101" pitchFamily="49" charset="-122"/>
                        <a:ea typeface="黑体" panose="02010609060101010101" pitchFamily="49" charset="-122"/>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C"/>
                    </a:solidFill>
                  </a:tcPr>
                </a:tc>
                <a:tc>
                  <a:txBody>
                    <a:bodyPr/>
                    <a:lstStyle/>
                    <a:p>
                      <a:pPr algn="ctr" fontAlgn="ctr"/>
                      <a:r>
                        <a:rPr lang="en-US" altLang="zh-CN" sz="1200" b="0" i="0" u="none" strike="noStrike" dirty="0">
                          <a:solidFill>
                            <a:srgbClr val="006100"/>
                          </a:solidFill>
                          <a:latin typeface="黑体" panose="02010609060101010101" pitchFamily="49" charset="-122"/>
                          <a:ea typeface="黑体" panose="02010609060101010101" pitchFamily="49" charset="-122"/>
                        </a:rPr>
                        <a:t>7.31%</a:t>
                      </a:r>
                      <a:endParaRPr lang="en-US" altLang="zh-CN" sz="1200" b="0" i="0" u="none" strike="noStrike" dirty="0">
                        <a:solidFill>
                          <a:srgbClr val="006100"/>
                        </a:solidFill>
                        <a:latin typeface="黑体" panose="02010609060101010101" pitchFamily="49" charset="-122"/>
                        <a:ea typeface="黑体" panose="02010609060101010101" pitchFamily="49" charset="-122"/>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FCE"/>
                    </a:solidFill>
                  </a:tcPr>
                </a:tc>
                <a:tc>
                  <a:txBody>
                    <a:bodyPr/>
                    <a:lstStyle/>
                    <a:p>
                      <a:pPr algn="ctr" fontAlgn="ctr"/>
                      <a:r>
                        <a:rPr lang="en-US" altLang="zh-CN" sz="1200" b="0" i="0" u="none" strike="noStrike" dirty="0">
                          <a:solidFill>
                            <a:srgbClr val="9C0006"/>
                          </a:solidFill>
                          <a:latin typeface="黑体" panose="02010609060101010101" pitchFamily="49" charset="-122"/>
                          <a:ea typeface="黑体" panose="02010609060101010101" pitchFamily="49" charset="-122"/>
                        </a:rPr>
                        <a:t>0.64%</a:t>
                      </a:r>
                      <a:endParaRPr lang="en-US" altLang="zh-CN" sz="1200" b="0" i="0" u="none" strike="noStrike" dirty="0">
                        <a:solidFill>
                          <a:srgbClr val="9C0006"/>
                        </a:solidFill>
                        <a:latin typeface="黑体" panose="02010609060101010101" pitchFamily="49" charset="-122"/>
                        <a:ea typeface="黑体" panose="02010609060101010101" pitchFamily="49" charset="-122"/>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7CE"/>
                    </a:solidFill>
                  </a:tcPr>
                </a:tc>
              </a:tr>
              <a:tr h="487759">
                <a:tc>
                  <a:txBody>
                    <a:bodyPr/>
                    <a:lstStyle/>
                    <a:p>
                      <a:pPr algn="ctr" fontAlgn="ctr"/>
                      <a:r>
                        <a:rPr lang="zh-CN" altLang="en-US" sz="1200" b="1" i="0" u="none" strike="noStrike" dirty="0">
                          <a:solidFill>
                            <a:srgbClr val="3F3F76"/>
                          </a:solidFill>
                          <a:latin typeface="黑体" panose="02010609060101010101" pitchFamily="49" charset="-122"/>
                          <a:ea typeface="黑体" panose="02010609060101010101" pitchFamily="49" charset="-122"/>
                        </a:rPr>
                        <a:t>献血</a:t>
                      </a:r>
                      <a:r>
                        <a:rPr lang="zh-CN" altLang="en-US" sz="1200" b="1" i="0" u="none" strike="noStrike" dirty="0" smtClean="0">
                          <a:solidFill>
                            <a:srgbClr val="3F3F76"/>
                          </a:solidFill>
                          <a:latin typeface="黑体" panose="02010609060101010101" pitchFamily="49" charset="-122"/>
                          <a:ea typeface="黑体" panose="02010609060101010101" pitchFamily="49" charset="-122"/>
                        </a:rPr>
                        <a:t>总量</a:t>
                      </a:r>
                      <a:endParaRPr lang="en-US" altLang="zh-CN" sz="1200" b="1" i="0" u="none" strike="noStrike" dirty="0" smtClean="0">
                        <a:solidFill>
                          <a:srgbClr val="3F3F76"/>
                        </a:solidFill>
                        <a:latin typeface="黑体" panose="02010609060101010101" pitchFamily="49" charset="-122"/>
                        <a:ea typeface="黑体" panose="02010609060101010101" pitchFamily="49" charset="-122"/>
                      </a:endParaRPr>
                    </a:p>
                    <a:p>
                      <a:pPr algn="ctr" fontAlgn="ctr"/>
                      <a:r>
                        <a:rPr lang="zh-CN" altLang="en-US" sz="1200" b="1" i="0" u="none" strike="noStrike" dirty="0" smtClean="0">
                          <a:solidFill>
                            <a:srgbClr val="3F3F76"/>
                          </a:solidFill>
                          <a:latin typeface="黑体" panose="02010609060101010101" pitchFamily="49" charset="-122"/>
                          <a:ea typeface="黑体" panose="02010609060101010101" pitchFamily="49" charset="-122"/>
                        </a:rPr>
                        <a:t>平均</a:t>
                      </a:r>
                      <a:r>
                        <a:rPr lang="zh-CN" altLang="en-US" sz="1200" b="1" i="0" u="none" strike="noStrike" dirty="0">
                          <a:solidFill>
                            <a:srgbClr val="3F3F76"/>
                          </a:solidFill>
                          <a:latin typeface="黑体" panose="02010609060101010101" pitchFamily="49" charset="-122"/>
                          <a:ea typeface="黑体" panose="02010609060101010101" pitchFamily="49" charset="-122"/>
                        </a:rPr>
                        <a:t>年增长率</a:t>
                      </a:r>
                      <a:endParaRPr lang="zh-CN" altLang="en-US" sz="1200" b="1" i="0" u="none" strike="noStrike" dirty="0">
                        <a:solidFill>
                          <a:srgbClr val="3F3F76"/>
                        </a:solidFill>
                        <a:latin typeface="黑体" panose="02010609060101010101" pitchFamily="49" charset="-122"/>
                        <a:ea typeface="黑体" panose="02010609060101010101" pitchFamily="49" charset="-122"/>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C"/>
                    </a:solidFill>
                  </a:tcPr>
                </a:tc>
                <a:tc>
                  <a:txBody>
                    <a:bodyPr/>
                    <a:lstStyle/>
                    <a:p>
                      <a:pPr algn="ctr" fontAlgn="ctr"/>
                      <a:r>
                        <a:rPr lang="en-US" altLang="zh-CN" sz="1200" b="0" i="0" u="none" strike="noStrike" dirty="0">
                          <a:solidFill>
                            <a:srgbClr val="006100"/>
                          </a:solidFill>
                          <a:latin typeface="黑体" panose="02010609060101010101" pitchFamily="49" charset="-122"/>
                          <a:ea typeface="黑体" panose="02010609060101010101" pitchFamily="49" charset="-122"/>
                        </a:rPr>
                        <a:t>11.10%</a:t>
                      </a:r>
                      <a:endParaRPr lang="en-US" altLang="zh-CN" sz="1200" b="0" i="0" u="none" strike="noStrike" dirty="0">
                        <a:solidFill>
                          <a:srgbClr val="006100"/>
                        </a:solidFill>
                        <a:latin typeface="黑体" panose="02010609060101010101" pitchFamily="49" charset="-122"/>
                        <a:ea typeface="黑体" panose="02010609060101010101" pitchFamily="49" charset="-122"/>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FCE"/>
                    </a:solidFill>
                  </a:tcPr>
                </a:tc>
                <a:tc>
                  <a:txBody>
                    <a:bodyPr/>
                    <a:lstStyle/>
                    <a:p>
                      <a:pPr algn="ctr" fontAlgn="ctr"/>
                      <a:r>
                        <a:rPr lang="en-US" altLang="zh-CN" sz="1200" b="0" i="0" u="none" strike="noStrike" dirty="0">
                          <a:solidFill>
                            <a:srgbClr val="9C0006"/>
                          </a:solidFill>
                          <a:latin typeface="黑体" panose="02010609060101010101" pitchFamily="49" charset="-122"/>
                          <a:ea typeface="黑体" panose="02010609060101010101" pitchFamily="49" charset="-122"/>
                        </a:rPr>
                        <a:t>0.41%</a:t>
                      </a:r>
                      <a:endParaRPr lang="en-US" altLang="zh-CN" sz="1200" b="0" i="0" u="none" strike="noStrike" dirty="0">
                        <a:solidFill>
                          <a:srgbClr val="9C0006"/>
                        </a:solidFill>
                        <a:latin typeface="黑体" panose="02010609060101010101" pitchFamily="49" charset="-122"/>
                        <a:ea typeface="黑体" panose="02010609060101010101" pitchFamily="49" charset="-122"/>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7CE"/>
                    </a:solidFill>
                  </a:tcPr>
                </a:tc>
              </a:tr>
            </a:tbl>
          </a:graphicData>
        </a:graphic>
      </p:graphicFrame>
      <p:pic>
        <p:nvPicPr>
          <p:cNvPr id="14358" name="Image 12" descr="Divider Right.png"/>
          <p:cNvPicPr>
            <a:picLocks noChangeAspect="1"/>
          </p:cNvPicPr>
          <p:nvPr/>
        </p:nvPicPr>
        <p:blipFill>
          <a:blip r:embed="rId2"/>
          <a:stretch>
            <a:fillRect/>
          </a:stretch>
        </p:blipFill>
        <p:spPr>
          <a:xfrm>
            <a:off x="900113" y="411163"/>
            <a:ext cx="1522412" cy="52387"/>
          </a:xfrm>
          <a:prstGeom prst="rect">
            <a:avLst/>
          </a:prstGeom>
          <a:noFill/>
          <a:ln w="9525">
            <a:noFill/>
          </a:ln>
        </p:spPr>
      </p:pic>
      <p:pic>
        <p:nvPicPr>
          <p:cNvPr id="14359" name="Image 12" descr="Divider Right.png"/>
          <p:cNvPicPr>
            <a:picLocks noChangeAspect="1"/>
          </p:cNvPicPr>
          <p:nvPr/>
        </p:nvPicPr>
        <p:blipFill>
          <a:blip r:embed="rId3"/>
          <a:stretch>
            <a:fillRect/>
          </a:stretch>
        </p:blipFill>
        <p:spPr>
          <a:xfrm>
            <a:off x="6443663" y="411163"/>
            <a:ext cx="1522412" cy="52387"/>
          </a:xfrm>
          <a:prstGeom prst="rect">
            <a:avLst/>
          </a:prstGeom>
          <a:noFill/>
          <a:ln w="9525">
            <a:noFill/>
          </a:ln>
        </p:spPr>
      </p:pic>
      <p:sp>
        <p:nvSpPr>
          <p:cNvPr id="40" name="TextBox 39"/>
          <p:cNvSpPr txBox="1"/>
          <p:nvPr/>
        </p:nvSpPr>
        <p:spPr>
          <a:xfrm>
            <a:off x="2700338" y="339725"/>
            <a:ext cx="3529013" cy="276225"/>
          </a:xfrm>
          <a:prstGeom prst="rect">
            <a:avLst/>
          </a:prstGeom>
          <a:noFill/>
        </p:spPr>
        <p:txBody>
          <a:bodyPr lIns="0" tIns="0" rIns="0" bIns="0">
            <a:spAutoFit/>
          </a:bodyPr>
          <a:lstStyle/>
          <a:p>
            <a:pPr marL="171450" marR="0" lvl="1" indent="-171450" algn="ctr" defTabSz="914400" rtl="0" eaLnBrk="1" fontAlgn="base" latinLnBrk="0" hangingPunct="1">
              <a:lnSpc>
                <a:spcPct val="100000"/>
              </a:lnSpc>
              <a:spcBef>
                <a:spcPct val="0"/>
              </a:spcBef>
              <a:spcAft>
                <a:spcPct val="0"/>
              </a:spcAft>
              <a:buClrTx/>
              <a:buSzTx/>
              <a:buFontTx/>
              <a:buNone/>
              <a:defRPr/>
            </a:pPr>
            <a:r>
              <a:rPr kumimoji="0" lang="en-US" altLang="zh-CN" sz="1800" b="1" i="0" u="none" strike="noStrike" kern="1200" cap="none" spc="0" normalizeH="0" baseline="0" noProof="0" dirty="0" smtClean="0">
                <a:ln>
                  <a:noFill/>
                </a:ln>
                <a:solidFill>
                  <a:schemeClr val="tx1">
                    <a:lumMod val="50000"/>
                    <a:lumOff val="50000"/>
                  </a:schemeClr>
                </a:solidFill>
                <a:effectLst/>
                <a:uLnTx/>
                <a:uFillTx/>
                <a:latin typeface="黑体" panose="02010609060101010101" pitchFamily="49" charset="-122"/>
                <a:ea typeface="黑体" panose="02010609060101010101" pitchFamily="49" charset="-122"/>
                <a:cs typeface="+mn-cs"/>
              </a:rPr>
              <a:t>《</a:t>
            </a:r>
            <a:r>
              <a:rPr kumimoji="0" lang="zh-CN" altLang="en-US" sz="1800" b="1" i="0" u="none" strike="noStrike" kern="1200" cap="none" spc="0" normalizeH="0" baseline="0" noProof="0" dirty="0">
                <a:ln>
                  <a:noFill/>
                </a:ln>
                <a:solidFill>
                  <a:schemeClr val="tx1">
                    <a:lumMod val="50000"/>
                    <a:lumOff val="50000"/>
                  </a:schemeClr>
                </a:solidFill>
                <a:effectLst/>
                <a:uLnTx/>
                <a:uFillTx/>
                <a:latin typeface="黑体" panose="02010609060101010101" pitchFamily="49" charset="-122"/>
                <a:ea typeface="黑体" panose="02010609060101010101" pitchFamily="49" charset="-122"/>
                <a:cs typeface="+mn-cs"/>
              </a:rPr>
              <a:t>江苏省献血条例</a:t>
            </a:r>
            <a:r>
              <a:rPr kumimoji="0" lang="en-US" altLang="zh-CN" sz="1800" b="1" i="0" u="none" strike="noStrike" kern="1200" cap="none" spc="0" normalizeH="0" baseline="0" noProof="0" dirty="0">
                <a:ln>
                  <a:noFill/>
                </a:ln>
                <a:solidFill>
                  <a:schemeClr val="tx1">
                    <a:lumMod val="50000"/>
                    <a:lumOff val="50000"/>
                  </a:schemeClr>
                </a:solidFill>
                <a:effectLst/>
                <a:uLnTx/>
                <a:uFillTx/>
                <a:latin typeface="黑体" panose="02010609060101010101" pitchFamily="49" charset="-122"/>
                <a:ea typeface="黑体" panose="02010609060101010101" pitchFamily="49" charset="-122"/>
                <a:cs typeface="+mn-cs"/>
              </a:rPr>
              <a:t>》</a:t>
            </a:r>
            <a:r>
              <a:rPr kumimoji="0" lang="zh-CN" altLang="en-US" sz="1800" b="1" i="0" u="none" strike="noStrike" kern="1200" cap="none" spc="0" normalizeH="0" baseline="0" noProof="0" dirty="0">
                <a:ln>
                  <a:noFill/>
                </a:ln>
                <a:solidFill>
                  <a:schemeClr val="tx1">
                    <a:lumMod val="50000"/>
                    <a:lumOff val="50000"/>
                  </a:schemeClr>
                </a:solidFill>
                <a:effectLst/>
                <a:uLnTx/>
                <a:uFillTx/>
                <a:latin typeface="黑体" panose="02010609060101010101" pitchFamily="49" charset="-122"/>
                <a:ea typeface="黑体" panose="02010609060101010101" pitchFamily="49" charset="-122"/>
                <a:cs typeface="+mn-cs"/>
              </a:rPr>
              <a:t>立法后评估</a:t>
            </a:r>
            <a:endParaRPr kumimoji="0" lang="zh-CN" altLang="en-US" sz="1800" b="0" i="0" u="none" strike="noStrike" kern="1200" cap="none" spc="0" normalizeH="0" baseline="0" noProof="0" dirty="0">
              <a:ln>
                <a:noFill/>
              </a:ln>
              <a:solidFill>
                <a:schemeClr val="tx1"/>
              </a:solidFill>
              <a:effectLst/>
              <a:uLnTx/>
              <a:uFillTx/>
              <a:latin typeface="黑体" panose="02010609060101010101" pitchFamily="49" charset="-122"/>
              <a:ea typeface="黑体" panose="02010609060101010101" pitchFamily="49" charset="-122"/>
              <a:cs typeface="+mn-cs"/>
            </a:endParaRPr>
          </a:p>
        </p:txBody>
      </p:sp>
      <p:sp>
        <p:nvSpPr>
          <p:cNvPr id="14361" name="TextBox 40"/>
          <p:cNvSpPr txBox="1"/>
          <p:nvPr/>
        </p:nvSpPr>
        <p:spPr>
          <a:xfrm>
            <a:off x="2555875" y="771525"/>
            <a:ext cx="3529013" cy="277813"/>
          </a:xfrm>
          <a:prstGeom prst="rect">
            <a:avLst/>
          </a:prstGeom>
          <a:noFill/>
          <a:ln w="9525">
            <a:noFill/>
          </a:ln>
        </p:spPr>
        <p:txBody>
          <a:bodyPr lIns="0" tIns="0" rIns="0" bIns="0">
            <a:spAutoFit/>
          </a:bodyPr>
          <a:p>
            <a:pPr marL="171450" lvl="1" indent="-171450" algn="ctr" eaLnBrk="1" hangingPunct="1"/>
            <a:r>
              <a:rPr lang="zh-CN" altLang="en-US" b="1" dirty="0">
                <a:latin typeface="黑体" panose="02010609060101010101" pitchFamily="49" charset="-122"/>
                <a:ea typeface="黑体" panose="02010609060101010101" pitchFamily="49" charset="-122"/>
              </a:rPr>
              <a:t>三、</a:t>
            </a:r>
            <a:r>
              <a:rPr lang="zh-CN" altLang="zh-CN" b="1" dirty="0">
                <a:latin typeface="黑体" panose="02010609060101010101" pitchFamily="49" charset="-122"/>
                <a:ea typeface="黑体" panose="02010609060101010101" pitchFamily="49" charset="-122"/>
              </a:rPr>
              <a:t>评估概括和结论</a:t>
            </a:r>
            <a:endParaRPr lang="zh-CN" altLang="en-US" b="1" dirty="0">
              <a:latin typeface="黑体" panose="02010609060101010101" pitchFamily="49" charset="-122"/>
              <a:ea typeface="黑体" panose="02010609060101010101" pitchFamily="49" charset="-122"/>
            </a:endParaRPr>
          </a:p>
        </p:txBody>
      </p:sp>
      <p:cxnSp>
        <p:nvCxnSpPr>
          <p:cNvPr id="42" name="Straight Connector 21"/>
          <p:cNvCxnSpPr/>
          <p:nvPr/>
        </p:nvCxnSpPr>
        <p:spPr>
          <a:xfrm>
            <a:off x="2555875" y="700088"/>
            <a:ext cx="3671888" cy="0"/>
          </a:xfrm>
          <a:prstGeom prst="line">
            <a:avLst/>
          </a:prstGeom>
          <a:ln w="38100">
            <a:solidFill>
              <a:schemeClr val="bg2"/>
            </a:solidFill>
            <a:prstDash val="sysDash"/>
          </a:ln>
        </p:spPr>
        <p:style>
          <a:lnRef idx="1">
            <a:schemeClr val="accent1"/>
          </a:lnRef>
          <a:fillRef idx="0">
            <a:schemeClr val="accent1"/>
          </a:fillRef>
          <a:effectRef idx="0">
            <a:schemeClr val="accent1"/>
          </a:effectRef>
          <a:fontRef idx="minor">
            <a:schemeClr val="tx1"/>
          </a:fontRef>
        </p:style>
      </p:cxnSp>
      <p:sp>
        <p:nvSpPr>
          <p:cNvPr id="45" name="TextBox 44"/>
          <p:cNvSpPr txBox="1"/>
          <p:nvPr/>
        </p:nvSpPr>
        <p:spPr>
          <a:xfrm>
            <a:off x="468313" y="1779588"/>
            <a:ext cx="3527425" cy="646113"/>
          </a:xfrm>
          <a:prstGeom prst="rect">
            <a:avLst/>
          </a:prstGeom>
          <a:noFill/>
        </p:spPr>
        <p:txBody>
          <a:bodyPr lIns="0" tIns="0" rIns="0" bIns="0">
            <a:spAutoFit/>
          </a:bodyPr>
          <a:lstStyle/>
          <a:p>
            <a:pPr marR="0" defTabSz="914400">
              <a:buClrTx/>
              <a:buSzTx/>
              <a:buFontTx/>
              <a:buNone/>
              <a:defRPr/>
            </a:pPr>
            <a:r>
              <a:rPr kumimoji="0" lang="en-US" altLang="zh-CN" sz="1400" kern="1200" cap="none" spc="0" normalizeH="0" baseline="0" noProof="0" dirty="0">
                <a:latin typeface="黑体" panose="02010609060101010101" pitchFamily="49" charset="-122"/>
                <a:ea typeface="黑体" panose="02010609060101010101" pitchFamily="49" charset="-122"/>
                <a:cs typeface="+mn-cs"/>
              </a:rPr>
              <a:t>    《</a:t>
            </a:r>
            <a:r>
              <a:rPr kumimoji="0" lang="zh-CN" altLang="zh-CN" sz="1400" kern="1200" cap="none" spc="0" normalizeH="0" baseline="0" noProof="0" dirty="0">
                <a:latin typeface="黑体" panose="02010609060101010101" pitchFamily="49" charset="-122"/>
                <a:ea typeface="黑体" panose="02010609060101010101" pitchFamily="49" charset="-122"/>
                <a:cs typeface="+mn-cs"/>
              </a:rPr>
              <a:t>条例》于</a:t>
            </a:r>
            <a:r>
              <a:rPr kumimoji="0" lang="en-US" altLang="zh-CN" sz="1400" kern="1200" cap="none" spc="0" normalizeH="0" baseline="0" noProof="0" dirty="0">
                <a:latin typeface="黑体" panose="02010609060101010101" pitchFamily="49" charset="-122"/>
                <a:ea typeface="黑体" panose="02010609060101010101" pitchFamily="49" charset="-122"/>
                <a:cs typeface="+mn-cs"/>
              </a:rPr>
              <a:t>2010</a:t>
            </a:r>
            <a:r>
              <a:rPr kumimoji="0" lang="zh-CN" altLang="zh-CN" sz="1400" kern="1200" cap="none" spc="0" normalizeH="0" baseline="0" noProof="0" dirty="0">
                <a:latin typeface="黑体" panose="02010609060101010101" pitchFamily="49" charset="-122"/>
                <a:ea typeface="黑体" panose="02010609060101010101" pitchFamily="49" charset="-122"/>
                <a:cs typeface="+mn-cs"/>
              </a:rPr>
              <a:t>年做过修订，只是简单地删除了原《条例》中涉及用血互助保证金的第二十五条和第二十六条。</a:t>
            </a:r>
            <a:endParaRPr kumimoji="0" lang="zh-CN" altLang="en-US" sz="1400" b="1" kern="1200" cap="none" spc="0" normalizeH="0" baseline="0" noProof="0" dirty="0">
              <a:solidFill>
                <a:schemeClr val="accent6"/>
              </a:solidFill>
              <a:latin typeface="黑体" panose="02010609060101010101" pitchFamily="49" charset="-122"/>
              <a:ea typeface="黑体" panose="02010609060101010101" pitchFamily="49" charset="-122"/>
              <a:cs typeface="+mn-cs"/>
            </a:endParaRPr>
          </a:p>
        </p:txBody>
      </p:sp>
      <p:sp>
        <p:nvSpPr>
          <p:cNvPr id="46" name="TextBox 45"/>
          <p:cNvSpPr txBox="1"/>
          <p:nvPr/>
        </p:nvSpPr>
        <p:spPr>
          <a:xfrm>
            <a:off x="468313" y="2859088"/>
            <a:ext cx="3887788" cy="1292225"/>
          </a:xfrm>
          <a:prstGeom prst="rect">
            <a:avLst/>
          </a:prstGeom>
          <a:noFill/>
        </p:spPr>
        <p:txBody>
          <a:bodyPr lIns="0" tIns="0" rIns="0" bIns="0">
            <a:spAutoFit/>
          </a:bodyPr>
          <a:lstStyle/>
          <a:p>
            <a:pPr marR="0" defTabSz="914400">
              <a:buClrTx/>
              <a:buSzTx/>
              <a:buFontTx/>
              <a:buNone/>
              <a:defRPr/>
            </a:pPr>
            <a:r>
              <a:rPr kumimoji="0" lang="en-US" altLang="zh-CN" sz="1400" kern="1200" cap="none" spc="0" normalizeH="0" baseline="0" noProof="0" dirty="0">
                <a:latin typeface="黑体" panose="02010609060101010101" pitchFamily="49" charset="-122"/>
                <a:ea typeface="黑体" panose="02010609060101010101" pitchFamily="49" charset="-122"/>
                <a:cs typeface="+mn-cs"/>
              </a:rPr>
              <a:t>    </a:t>
            </a:r>
            <a:r>
              <a:rPr kumimoji="0" lang="zh-CN" altLang="zh-CN" sz="1400" kern="1200" cap="none" spc="0" normalizeH="0" baseline="0" noProof="0" dirty="0">
                <a:latin typeface="黑体" panose="02010609060101010101" pitchFamily="49" charset="-122"/>
                <a:ea typeface="黑体" panose="02010609060101010101" pitchFamily="49" charset="-122"/>
                <a:cs typeface="+mn-cs"/>
              </a:rPr>
              <a:t>随着社会经济的发展、现代医学科学和医疗技术的进步、各种基本医疗保险覆盖面和保障水平的提高，广大人民群众的医疗需求得到了进一步释放，临床用血量逐年递增，《条例》部分条款已不能适应目前无偿献血工作的发展。近几年全省无偿献血人次、献血总量增长势头明显减缓。</a:t>
            </a:r>
            <a:endParaRPr kumimoji="0" lang="zh-CN" altLang="en-US" sz="1400" b="1" kern="1200" cap="none" spc="0" normalizeH="0" baseline="0" noProof="0" dirty="0">
              <a:solidFill>
                <a:schemeClr val="accent6"/>
              </a:solidFill>
              <a:latin typeface="黑体" panose="02010609060101010101" pitchFamily="49" charset="-122"/>
              <a:ea typeface="黑体" panose="02010609060101010101" pitchFamily="49" charset="-122"/>
              <a:cs typeface="+mn-cs"/>
            </a:endParaRPr>
          </a:p>
        </p:txBody>
      </p:sp>
    </p:spTree>
  </p:cSld>
  <p:clrMapOvr>
    <a:masterClrMapping/>
  </p:clrMapOvr>
  <p:transition spd="slow" advTm="0">
    <p:dissolve/>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cxnSp>
        <p:nvCxnSpPr>
          <p:cNvPr id="2" name="直接连接符 1"/>
          <p:cNvCxnSpPr/>
          <p:nvPr/>
        </p:nvCxnSpPr>
        <p:spPr>
          <a:xfrm>
            <a:off x="0" y="4203700"/>
            <a:ext cx="9144000" cy="0"/>
          </a:xfrm>
          <a:prstGeom prst="line">
            <a:avLst/>
          </a:prstGeom>
          <a:ln w="19050">
            <a:solidFill>
              <a:srgbClr val="C0C0C0"/>
            </a:solidFill>
          </a:ln>
        </p:spPr>
        <p:style>
          <a:lnRef idx="1">
            <a:schemeClr val="accent1"/>
          </a:lnRef>
          <a:fillRef idx="0">
            <a:schemeClr val="accent1"/>
          </a:fillRef>
          <a:effectRef idx="0">
            <a:schemeClr val="accent1"/>
          </a:effectRef>
          <a:fontRef idx="minor">
            <a:schemeClr val="tx1"/>
          </a:fontRef>
        </p:style>
      </p:cxnSp>
      <p:sp>
        <p:nvSpPr>
          <p:cNvPr id="3" name="椭圆 2"/>
          <p:cNvSpPr/>
          <p:nvPr/>
        </p:nvSpPr>
        <p:spPr>
          <a:xfrm>
            <a:off x="755650" y="4084638"/>
            <a:ext cx="234950" cy="236538"/>
          </a:xfrm>
          <a:prstGeom prst="ellipse">
            <a:avLst/>
          </a:prstGeom>
          <a:solidFill>
            <a:schemeClr val="bg1"/>
          </a:solidFill>
          <a:ln w="38100">
            <a:solidFill>
              <a:schemeClr val="accent2"/>
            </a:solidFill>
          </a:ln>
          <a:effectLst>
            <a:outerShdw blurRad="50800" dist="38100" dir="5400000" algn="t" rotWithShape="0">
              <a:prstClr val="black">
                <a:alpha val="29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黑体" panose="02010609060101010101" pitchFamily="49" charset="-122"/>
              <a:ea typeface="黑体" panose="02010609060101010101" pitchFamily="49" charset="-122"/>
              <a:cs typeface="+mn-cs"/>
            </a:endParaRPr>
          </a:p>
        </p:txBody>
      </p:sp>
      <p:grpSp>
        <p:nvGrpSpPr>
          <p:cNvPr id="15364" name="组合 3"/>
          <p:cNvGrpSpPr/>
          <p:nvPr/>
        </p:nvGrpSpPr>
        <p:grpSpPr>
          <a:xfrm>
            <a:off x="179388" y="1203325"/>
            <a:ext cx="1333500" cy="2790825"/>
            <a:chOff x="1115616" y="1077584"/>
            <a:chExt cx="1224136" cy="2562492"/>
          </a:xfrm>
        </p:grpSpPr>
        <p:sp>
          <p:nvSpPr>
            <p:cNvPr id="5" name="任意多边形 4"/>
            <p:cNvSpPr/>
            <p:nvPr/>
          </p:nvSpPr>
          <p:spPr>
            <a:xfrm flipV="1">
              <a:off x="1115616" y="1077584"/>
              <a:ext cx="1224136" cy="2562492"/>
            </a:xfrm>
            <a:custGeom>
              <a:avLst/>
              <a:gdLst>
                <a:gd name="connsiteX0" fmla="*/ 213563 w 1224136"/>
                <a:gd name="connsiteY0" fmla="*/ 2562492 h 2562492"/>
                <a:gd name="connsiteX1" fmla="*/ 1010573 w 1224136"/>
                <a:gd name="connsiteY1" fmla="*/ 2562492 h 2562492"/>
                <a:gd name="connsiteX2" fmla="*/ 1224136 w 1224136"/>
                <a:gd name="connsiteY2" fmla="*/ 2348929 h 2562492"/>
                <a:gd name="connsiteX3" fmla="*/ 1224136 w 1224136"/>
                <a:gd name="connsiteY3" fmla="*/ 399791 h 2562492"/>
                <a:gd name="connsiteX4" fmla="*/ 1010573 w 1224136"/>
                <a:gd name="connsiteY4" fmla="*/ 186228 h 2562492"/>
                <a:gd name="connsiteX5" fmla="*/ 720080 w 1224136"/>
                <a:gd name="connsiteY5" fmla="*/ 186228 h 2562492"/>
                <a:gd name="connsiteX6" fmla="*/ 612068 w 1224136"/>
                <a:gd name="connsiteY6" fmla="*/ 0 h 2562492"/>
                <a:gd name="connsiteX7" fmla="*/ 504056 w 1224136"/>
                <a:gd name="connsiteY7" fmla="*/ 186228 h 2562492"/>
                <a:gd name="connsiteX8" fmla="*/ 213563 w 1224136"/>
                <a:gd name="connsiteY8" fmla="*/ 186228 h 2562492"/>
                <a:gd name="connsiteX9" fmla="*/ 0 w 1224136"/>
                <a:gd name="connsiteY9" fmla="*/ 399791 h 2562492"/>
                <a:gd name="connsiteX10" fmla="*/ 0 w 1224136"/>
                <a:gd name="connsiteY10" fmla="*/ 2348929 h 2562492"/>
                <a:gd name="connsiteX11" fmla="*/ 213563 w 1224136"/>
                <a:gd name="connsiteY11" fmla="*/ 2562492 h 25624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24136" h="2562492">
                  <a:moveTo>
                    <a:pt x="213563" y="2562492"/>
                  </a:moveTo>
                  <a:lnTo>
                    <a:pt x="1010573" y="2562492"/>
                  </a:lnTo>
                  <a:cubicBezTo>
                    <a:pt x="1128521" y="2562492"/>
                    <a:pt x="1224136" y="2466877"/>
                    <a:pt x="1224136" y="2348929"/>
                  </a:cubicBezTo>
                  <a:lnTo>
                    <a:pt x="1224136" y="399791"/>
                  </a:lnTo>
                  <a:cubicBezTo>
                    <a:pt x="1224136" y="281843"/>
                    <a:pt x="1128521" y="186228"/>
                    <a:pt x="1010573" y="186228"/>
                  </a:cubicBezTo>
                  <a:lnTo>
                    <a:pt x="720080" y="186228"/>
                  </a:lnTo>
                  <a:lnTo>
                    <a:pt x="612068" y="0"/>
                  </a:lnTo>
                  <a:lnTo>
                    <a:pt x="504056" y="186228"/>
                  </a:lnTo>
                  <a:lnTo>
                    <a:pt x="213563" y="186228"/>
                  </a:lnTo>
                  <a:cubicBezTo>
                    <a:pt x="95615" y="186228"/>
                    <a:pt x="0" y="281843"/>
                    <a:pt x="0" y="399791"/>
                  </a:cubicBezTo>
                  <a:lnTo>
                    <a:pt x="0" y="2348929"/>
                  </a:lnTo>
                  <a:cubicBezTo>
                    <a:pt x="0" y="2466877"/>
                    <a:pt x="95615" y="2562492"/>
                    <a:pt x="213563" y="2562492"/>
                  </a:cubicBezTo>
                  <a:close/>
                </a:path>
              </a:pathLst>
            </a:custGeom>
            <a:gradFill flip="none" rotWithShape="1">
              <a:gsLst>
                <a:gs pos="45000">
                  <a:schemeClr val="bg1"/>
                </a:gs>
                <a:gs pos="100000">
                  <a:schemeClr val="bg1">
                    <a:lumMod val="85000"/>
                  </a:schemeClr>
                </a:gs>
              </a:gsLst>
              <a:lin ang="2400000" scaled="0"/>
              <a:tileRect/>
            </a:gradFill>
            <a:ln w="6350">
              <a:gradFill>
                <a:gsLst>
                  <a:gs pos="0">
                    <a:schemeClr val="bg1">
                      <a:lumMod val="85000"/>
                    </a:schemeClr>
                  </a:gs>
                  <a:gs pos="100000">
                    <a:schemeClr val="bg1"/>
                  </a:gs>
                </a:gsLst>
                <a:lin ang="1200000" scaled="0"/>
              </a:gradFill>
            </a:ln>
            <a:effectLst>
              <a:outerShdw blurRad="266700" dist="38100" dir="8100000" sx="101000" sy="101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黑体" panose="02010609060101010101" pitchFamily="49" charset="-122"/>
                <a:ea typeface="黑体" panose="02010609060101010101" pitchFamily="49" charset="-122"/>
                <a:cs typeface="+mn-cs"/>
              </a:endParaRPr>
            </a:p>
          </p:txBody>
        </p:sp>
        <p:sp>
          <p:nvSpPr>
            <p:cNvPr id="6" name="圆角矩形 5"/>
            <p:cNvSpPr/>
            <p:nvPr/>
          </p:nvSpPr>
          <p:spPr>
            <a:xfrm>
              <a:off x="1259632" y="1216298"/>
              <a:ext cx="936104" cy="2088232"/>
            </a:xfrm>
            <a:prstGeom prst="roundRect">
              <a:avLst>
                <a:gd name="adj" fmla="val 14632"/>
              </a:avLst>
            </a:prstGeom>
            <a:solidFill>
              <a:schemeClr val="accent2"/>
            </a:solidFill>
            <a:ln>
              <a:noFill/>
            </a:ln>
            <a:effectLst>
              <a:innerShdw blurRad="63500" dist="50800" dir="18900000">
                <a:prstClr val="black">
                  <a:alpha val="33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黑体" panose="02010609060101010101" pitchFamily="49" charset="-122"/>
                <a:ea typeface="黑体" panose="02010609060101010101" pitchFamily="49" charset="-122"/>
                <a:cs typeface="+mn-cs"/>
              </a:endParaRPr>
            </a:p>
          </p:txBody>
        </p:sp>
        <p:sp>
          <p:nvSpPr>
            <p:cNvPr id="7" name="矩形 6"/>
            <p:cNvSpPr/>
            <p:nvPr/>
          </p:nvSpPr>
          <p:spPr>
            <a:xfrm>
              <a:off x="1256974" y="1851579"/>
              <a:ext cx="938504" cy="360031"/>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r>
                <a:rPr kumimoji="0" lang="zh-CN" altLang="zh-CN" sz="1200" b="1" i="0" u="none" strike="noStrike" kern="1200" cap="none" spc="0" normalizeH="0" baseline="0" noProof="0" dirty="0">
                  <a:ln>
                    <a:noFill/>
                  </a:ln>
                  <a:solidFill>
                    <a:schemeClr val="accent1">
                      <a:lumMod val="75000"/>
                    </a:schemeClr>
                  </a:solidFill>
                  <a:effectLst/>
                  <a:uLnTx/>
                  <a:uFillTx/>
                  <a:latin typeface="黑体" panose="02010609060101010101" pitchFamily="49" charset="-122"/>
                  <a:ea typeface="黑体" panose="02010609060101010101" pitchFamily="49" charset="-122"/>
                  <a:cs typeface="+mn-cs"/>
                </a:rPr>
                <a:t>合法性</a:t>
              </a:r>
              <a:endParaRPr kumimoji="0" lang="zh-CN" altLang="en-US" sz="1400" b="1" i="0" u="none" strike="noStrike" kern="1200" cap="none" spc="0" normalizeH="0" baseline="0" noProof="0" dirty="0">
                <a:ln>
                  <a:noFill/>
                </a:ln>
                <a:solidFill>
                  <a:schemeClr val="accent1">
                    <a:lumMod val="75000"/>
                  </a:schemeClr>
                </a:solidFill>
                <a:effectLst/>
                <a:uLnTx/>
                <a:uFillTx/>
                <a:latin typeface="黑体" panose="02010609060101010101" pitchFamily="49" charset="-122"/>
                <a:ea typeface="黑体" panose="02010609060101010101" pitchFamily="49" charset="-122"/>
                <a:cs typeface="+mn-cs"/>
              </a:endParaRPr>
            </a:p>
          </p:txBody>
        </p:sp>
        <p:sp>
          <p:nvSpPr>
            <p:cNvPr id="15425" name="文本框 16"/>
            <p:cNvSpPr txBox="1"/>
            <p:nvPr/>
          </p:nvSpPr>
          <p:spPr>
            <a:xfrm>
              <a:off x="1247821" y="1275934"/>
              <a:ext cx="991536" cy="423894"/>
            </a:xfrm>
            <a:prstGeom prst="rect">
              <a:avLst/>
            </a:prstGeom>
            <a:noFill/>
            <a:ln w="9525">
              <a:noFill/>
            </a:ln>
          </p:spPr>
          <p:txBody>
            <a:bodyPr>
              <a:spAutoFit/>
            </a:bodyPr>
            <a:p>
              <a:pPr algn="ctr"/>
              <a:r>
                <a:rPr lang="zh-CN" altLang="zh-CN" sz="1200" dirty="0">
                  <a:solidFill>
                    <a:schemeClr val="bg1"/>
                  </a:solidFill>
                  <a:latin typeface="黑体" panose="02010609060101010101" pitchFamily="49" charset="-122"/>
                  <a:ea typeface="黑体" panose="02010609060101010101" pitchFamily="49" charset="-122"/>
                </a:rPr>
                <a:t>符合</a:t>
              </a:r>
              <a:endParaRPr lang="en-US" altLang="zh-CN" sz="1200" dirty="0">
                <a:solidFill>
                  <a:schemeClr val="bg1"/>
                </a:solidFill>
                <a:latin typeface="黑体" panose="02010609060101010101" pitchFamily="49" charset="-122"/>
                <a:ea typeface="黑体" panose="02010609060101010101" pitchFamily="49" charset="-122"/>
              </a:endParaRPr>
            </a:p>
            <a:p>
              <a:pPr algn="ctr"/>
              <a:r>
                <a:rPr lang="zh-CN" altLang="zh-CN" sz="1200" dirty="0">
                  <a:solidFill>
                    <a:schemeClr val="bg1"/>
                  </a:solidFill>
                  <a:latin typeface="黑体" panose="02010609060101010101" pitchFamily="49" charset="-122"/>
                  <a:ea typeface="黑体" panose="02010609060101010101" pitchFamily="49" charset="-122"/>
                </a:rPr>
                <a:t>《立法法》</a:t>
              </a:r>
              <a:endParaRPr lang="zh-CN" altLang="en-US" sz="1200" dirty="0">
                <a:solidFill>
                  <a:schemeClr val="bg1"/>
                </a:solidFill>
                <a:latin typeface="黑体" panose="02010609060101010101" pitchFamily="49" charset="-122"/>
                <a:ea typeface="黑体" panose="02010609060101010101" pitchFamily="49" charset="-122"/>
              </a:endParaRPr>
            </a:p>
          </p:txBody>
        </p:sp>
        <p:sp>
          <p:nvSpPr>
            <p:cNvPr id="15426" name="文本框 17"/>
            <p:cNvSpPr txBox="1"/>
            <p:nvPr/>
          </p:nvSpPr>
          <p:spPr>
            <a:xfrm>
              <a:off x="1257000" y="2214035"/>
              <a:ext cx="938732" cy="1102123"/>
            </a:xfrm>
            <a:prstGeom prst="rect">
              <a:avLst/>
            </a:prstGeom>
            <a:noFill/>
            <a:ln w="9525">
              <a:noFill/>
            </a:ln>
          </p:spPr>
          <p:txBody>
            <a:bodyPr>
              <a:spAutoFit/>
            </a:bodyPr>
            <a:p>
              <a:pPr algn="ctr">
                <a:lnSpc>
                  <a:spcPct val="150000"/>
                </a:lnSpc>
              </a:pPr>
              <a:r>
                <a:rPr lang="zh-CN" altLang="zh-CN" sz="1200" dirty="0">
                  <a:solidFill>
                    <a:schemeClr val="bg1"/>
                  </a:solidFill>
                  <a:latin typeface="黑体" panose="02010609060101010101" pitchFamily="49" charset="-122"/>
                  <a:ea typeface="黑体" panose="02010609060101010101" pitchFamily="49" charset="-122"/>
                </a:rPr>
                <a:t>主要依据是《中华人民共和国献血法》</a:t>
              </a:r>
              <a:endParaRPr lang="zh-CN" altLang="en-US" sz="1200" dirty="0">
                <a:solidFill>
                  <a:schemeClr val="bg1"/>
                </a:solidFill>
                <a:latin typeface="黑体" panose="02010609060101010101" pitchFamily="49" charset="-122"/>
                <a:ea typeface="黑体" panose="02010609060101010101" pitchFamily="49" charset="-122"/>
              </a:endParaRPr>
            </a:p>
          </p:txBody>
        </p:sp>
      </p:grpSp>
      <p:sp>
        <p:nvSpPr>
          <p:cNvPr id="10" name="椭圆 9"/>
          <p:cNvSpPr/>
          <p:nvPr/>
        </p:nvSpPr>
        <p:spPr>
          <a:xfrm>
            <a:off x="2339975" y="4084638"/>
            <a:ext cx="234950" cy="236538"/>
          </a:xfrm>
          <a:prstGeom prst="ellipse">
            <a:avLst/>
          </a:prstGeom>
          <a:solidFill>
            <a:schemeClr val="bg1"/>
          </a:solidFill>
          <a:ln w="38100">
            <a:solidFill>
              <a:schemeClr val="accent3"/>
            </a:solidFill>
          </a:ln>
          <a:effectLst>
            <a:outerShdw blurRad="50800" dist="38100" dir="5400000" algn="t" rotWithShape="0">
              <a:prstClr val="black">
                <a:alpha val="29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黑体" panose="02010609060101010101" pitchFamily="49" charset="-122"/>
              <a:ea typeface="黑体" panose="02010609060101010101" pitchFamily="49" charset="-122"/>
              <a:cs typeface="+mn-cs"/>
            </a:endParaRPr>
          </a:p>
        </p:txBody>
      </p:sp>
      <p:grpSp>
        <p:nvGrpSpPr>
          <p:cNvPr id="15366" name="组合 10"/>
          <p:cNvGrpSpPr/>
          <p:nvPr/>
        </p:nvGrpSpPr>
        <p:grpSpPr>
          <a:xfrm>
            <a:off x="1763713" y="1203325"/>
            <a:ext cx="1333500" cy="2790825"/>
            <a:chOff x="1115616" y="1077584"/>
            <a:chExt cx="1224136" cy="2562492"/>
          </a:xfrm>
        </p:grpSpPr>
        <p:sp>
          <p:nvSpPr>
            <p:cNvPr id="12" name="任意多边形 11"/>
            <p:cNvSpPr/>
            <p:nvPr/>
          </p:nvSpPr>
          <p:spPr>
            <a:xfrm flipV="1">
              <a:off x="1115616" y="1077584"/>
              <a:ext cx="1224136" cy="2562492"/>
            </a:xfrm>
            <a:custGeom>
              <a:avLst/>
              <a:gdLst>
                <a:gd name="connsiteX0" fmla="*/ 213563 w 1224136"/>
                <a:gd name="connsiteY0" fmla="*/ 2562492 h 2562492"/>
                <a:gd name="connsiteX1" fmla="*/ 1010573 w 1224136"/>
                <a:gd name="connsiteY1" fmla="*/ 2562492 h 2562492"/>
                <a:gd name="connsiteX2" fmla="*/ 1224136 w 1224136"/>
                <a:gd name="connsiteY2" fmla="*/ 2348929 h 2562492"/>
                <a:gd name="connsiteX3" fmla="*/ 1224136 w 1224136"/>
                <a:gd name="connsiteY3" fmla="*/ 399791 h 2562492"/>
                <a:gd name="connsiteX4" fmla="*/ 1010573 w 1224136"/>
                <a:gd name="connsiteY4" fmla="*/ 186228 h 2562492"/>
                <a:gd name="connsiteX5" fmla="*/ 720080 w 1224136"/>
                <a:gd name="connsiteY5" fmla="*/ 186228 h 2562492"/>
                <a:gd name="connsiteX6" fmla="*/ 612068 w 1224136"/>
                <a:gd name="connsiteY6" fmla="*/ 0 h 2562492"/>
                <a:gd name="connsiteX7" fmla="*/ 504056 w 1224136"/>
                <a:gd name="connsiteY7" fmla="*/ 186228 h 2562492"/>
                <a:gd name="connsiteX8" fmla="*/ 213563 w 1224136"/>
                <a:gd name="connsiteY8" fmla="*/ 186228 h 2562492"/>
                <a:gd name="connsiteX9" fmla="*/ 0 w 1224136"/>
                <a:gd name="connsiteY9" fmla="*/ 399791 h 2562492"/>
                <a:gd name="connsiteX10" fmla="*/ 0 w 1224136"/>
                <a:gd name="connsiteY10" fmla="*/ 2348929 h 2562492"/>
                <a:gd name="connsiteX11" fmla="*/ 213563 w 1224136"/>
                <a:gd name="connsiteY11" fmla="*/ 2562492 h 25624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24136" h="2562492">
                  <a:moveTo>
                    <a:pt x="213563" y="2562492"/>
                  </a:moveTo>
                  <a:lnTo>
                    <a:pt x="1010573" y="2562492"/>
                  </a:lnTo>
                  <a:cubicBezTo>
                    <a:pt x="1128521" y="2562492"/>
                    <a:pt x="1224136" y="2466877"/>
                    <a:pt x="1224136" y="2348929"/>
                  </a:cubicBezTo>
                  <a:lnTo>
                    <a:pt x="1224136" y="399791"/>
                  </a:lnTo>
                  <a:cubicBezTo>
                    <a:pt x="1224136" y="281843"/>
                    <a:pt x="1128521" y="186228"/>
                    <a:pt x="1010573" y="186228"/>
                  </a:cubicBezTo>
                  <a:lnTo>
                    <a:pt x="720080" y="186228"/>
                  </a:lnTo>
                  <a:lnTo>
                    <a:pt x="612068" y="0"/>
                  </a:lnTo>
                  <a:lnTo>
                    <a:pt x="504056" y="186228"/>
                  </a:lnTo>
                  <a:lnTo>
                    <a:pt x="213563" y="186228"/>
                  </a:lnTo>
                  <a:cubicBezTo>
                    <a:pt x="95615" y="186228"/>
                    <a:pt x="0" y="281843"/>
                    <a:pt x="0" y="399791"/>
                  </a:cubicBezTo>
                  <a:lnTo>
                    <a:pt x="0" y="2348929"/>
                  </a:lnTo>
                  <a:cubicBezTo>
                    <a:pt x="0" y="2466877"/>
                    <a:pt x="95615" y="2562492"/>
                    <a:pt x="213563" y="2562492"/>
                  </a:cubicBezTo>
                  <a:close/>
                </a:path>
              </a:pathLst>
            </a:custGeom>
            <a:gradFill flip="none" rotWithShape="1">
              <a:gsLst>
                <a:gs pos="45000">
                  <a:schemeClr val="bg1"/>
                </a:gs>
                <a:gs pos="100000">
                  <a:schemeClr val="bg1">
                    <a:lumMod val="85000"/>
                  </a:schemeClr>
                </a:gs>
              </a:gsLst>
              <a:lin ang="2400000" scaled="0"/>
              <a:tileRect/>
            </a:gradFill>
            <a:ln w="6350">
              <a:gradFill>
                <a:gsLst>
                  <a:gs pos="0">
                    <a:schemeClr val="bg1">
                      <a:lumMod val="85000"/>
                    </a:schemeClr>
                  </a:gs>
                  <a:gs pos="100000">
                    <a:schemeClr val="bg1"/>
                  </a:gs>
                </a:gsLst>
                <a:lin ang="1200000" scaled="0"/>
              </a:gradFill>
            </a:ln>
            <a:effectLst>
              <a:outerShdw blurRad="266700" dist="38100" dir="8100000" sx="101000" sy="101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黑体" panose="02010609060101010101" pitchFamily="49" charset="-122"/>
                <a:ea typeface="黑体" panose="02010609060101010101" pitchFamily="49" charset="-122"/>
                <a:cs typeface="+mn-cs"/>
              </a:endParaRPr>
            </a:p>
          </p:txBody>
        </p:sp>
        <p:sp>
          <p:nvSpPr>
            <p:cNvPr id="13" name="圆角矩形 12"/>
            <p:cNvSpPr/>
            <p:nvPr/>
          </p:nvSpPr>
          <p:spPr>
            <a:xfrm>
              <a:off x="1259632" y="1216298"/>
              <a:ext cx="936104" cy="2088232"/>
            </a:xfrm>
            <a:prstGeom prst="roundRect">
              <a:avLst>
                <a:gd name="adj" fmla="val 14632"/>
              </a:avLst>
            </a:prstGeom>
            <a:solidFill>
              <a:schemeClr val="accent3"/>
            </a:solidFill>
            <a:ln>
              <a:noFill/>
            </a:ln>
            <a:effectLst>
              <a:innerShdw blurRad="63500" dist="50800" dir="18900000">
                <a:prstClr val="black">
                  <a:alpha val="33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黑体" panose="02010609060101010101" pitchFamily="49" charset="-122"/>
                <a:ea typeface="黑体" panose="02010609060101010101" pitchFamily="49" charset="-122"/>
                <a:cs typeface="+mn-cs"/>
              </a:endParaRPr>
            </a:p>
          </p:txBody>
        </p:sp>
        <p:sp>
          <p:nvSpPr>
            <p:cNvPr id="14" name="矩形 13"/>
            <p:cNvSpPr/>
            <p:nvPr/>
          </p:nvSpPr>
          <p:spPr>
            <a:xfrm>
              <a:off x="1256974" y="1851579"/>
              <a:ext cx="938504" cy="360031"/>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r>
                <a:rPr kumimoji="0" lang="zh-CN" altLang="en-US" sz="1200" b="1" i="0" u="none" strike="noStrike" kern="1200" cap="none" spc="0" normalizeH="0" baseline="0" noProof="0" dirty="0">
                  <a:ln>
                    <a:noFill/>
                  </a:ln>
                  <a:solidFill>
                    <a:schemeClr val="accent3"/>
                  </a:solidFill>
                  <a:effectLst/>
                  <a:uLnTx/>
                  <a:uFillTx/>
                  <a:latin typeface="黑体" panose="02010609060101010101" pitchFamily="49" charset="-122"/>
                  <a:ea typeface="黑体" panose="02010609060101010101" pitchFamily="49" charset="-122"/>
                  <a:cs typeface="+mn-cs"/>
                </a:rPr>
                <a:t>合理性</a:t>
              </a:r>
              <a:endParaRPr kumimoji="0" lang="zh-CN" altLang="en-US" sz="1400" b="1" i="0" u="none" strike="noStrike" kern="1200" cap="none" spc="0" normalizeH="0" baseline="0" noProof="0" dirty="0">
                <a:ln>
                  <a:noFill/>
                </a:ln>
                <a:solidFill>
                  <a:schemeClr val="accent3"/>
                </a:solidFill>
                <a:effectLst/>
                <a:uLnTx/>
                <a:uFillTx/>
                <a:latin typeface="黑体" panose="02010609060101010101" pitchFamily="49" charset="-122"/>
                <a:ea typeface="黑体" panose="02010609060101010101" pitchFamily="49" charset="-122"/>
                <a:cs typeface="+mn-cs"/>
              </a:endParaRPr>
            </a:p>
          </p:txBody>
        </p:sp>
        <p:sp>
          <p:nvSpPr>
            <p:cNvPr id="15416" name="文本框 24"/>
            <p:cNvSpPr txBox="1"/>
            <p:nvPr/>
          </p:nvSpPr>
          <p:spPr>
            <a:xfrm>
              <a:off x="1247821" y="1275934"/>
              <a:ext cx="871205" cy="423894"/>
            </a:xfrm>
            <a:prstGeom prst="rect">
              <a:avLst/>
            </a:prstGeom>
            <a:noFill/>
            <a:ln w="9525">
              <a:noFill/>
            </a:ln>
          </p:spPr>
          <p:txBody>
            <a:bodyPr>
              <a:spAutoFit/>
            </a:bodyPr>
            <a:p>
              <a:pPr algn="ctr"/>
              <a:r>
                <a:rPr lang="zh-CN" altLang="en-US" sz="1200" dirty="0">
                  <a:solidFill>
                    <a:schemeClr val="bg1"/>
                  </a:solidFill>
                  <a:latin typeface="黑体" panose="02010609060101010101" pitchFamily="49" charset="-122"/>
                  <a:ea typeface="黑体" panose="02010609060101010101" pitchFamily="49" charset="-122"/>
                </a:rPr>
                <a:t>符合</a:t>
              </a:r>
              <a:endParaRPr lang="en-US" altLang="zh-CN" sz="1200" dirty="0">
                <a:solidFill>
                  <a:schemeClr val="bg1"/>
                </a:solidFill>
                <a:latin typeface="黑体" panose="02010609060101010101" pitchFamily="49" charset="-122"/>
                <a:ea typeface="黑体" panose="02010609060101010101" pitchFamily="49" charset="-122"/>
              </a:endParaRPr>
            </a:p>
            <a:p>
              <a:pPr algn="ctr"/>
              <a:r>
                <a:rPr lang="zh-CN" altLang="en-US" sz="1200" dirty="0">
                  <a:solidFill>
                    <a:schemeClr val="bg1"/>
                  </a:solidFill>
                  <a:latin typeface="黑体" panose="02010609060101010101" pitchFamily="49" charset="-122"/>
                  <a:ea typeface="黑体" panose="02010609060101010101" pitchFamily="49" charset="-122"/>
                </a:rPr>
                <a:t>国情、省情</a:t>
              </a:r>
              <a:endParaRPr lang="zh-CN" altLang="en-US" sz="1200" dirty="0">
                <a:solidFill>
                  <a:schemeClr val="bg1"/>
                </a:solidFill>
                <a:latin typeface="黑体" panose="02010609060101010101" pitchFamily="49" charset="-122"/>
                <a:ea typeface="黑体" panose="02010609060101010101" pitchFamily="49" charset="-122"/>
              </a:endParaRPr>
            </a:p>
          </p:txBody>
        </p:sp>
        <p:sp>
          <p:nvSpPr>
            <p:cNvPr id="15417" name="文本框 25"/>
            <p:cNvSpPr txBox="1"/>
            <p:nvPr/>
          </p:nvSpPr>
          <p:spPr>
            <a:xfrm>
              <a:off x="1257000" y="2214035"/>
              <a:ext cx="938732" cy="1102123"/>
            </a:xfrm>
            <a:prstGeom prst="rect">
              <a:avLst/>
            </a:prstGeom>
            <a:noFill/>
            <a:ln w="9525">
              <a:noFill/>
            </a:ln>
          </p:spPr>
          <p:txBody>
            <a:bodyPr>
              <a:spAutoFit/>
            </a:bodyPr>
            <a:p>
              <a:pPr algn="ctr">
                <a:lnSpc>
                  <a:spcPct val="150000"/>
                </a:lnSpc>
              </a:pPr>
              <a:r>
                <a:rPr lang="zh-CN" altLang="zh-CN" sz="1200" dirty="0">
                  <a:solidFill>
                    <a:schemeClr val="bg1"/>
                  </a:solidFill>
                  <a:latin typeface="黑体" panose="02010609060101010101" pitchFamily="49" charset="-122"/>
                  <a:ea typeface="黑体" panose="02010609060101010101" pitchFamily="49" charset="-122"/>
                </a:rPr>
                <a:t>较好地推动了我省无偿献血工作的开展</a:t>
              </a:r>
              <a:endParaRPr lang="zh-CN" altLang="en-US" sz="1200" dirty="0">
                <a:solidFill>
                  <a:schemeClr val="bg1"/>
                </a:solidFill>
                <a:latin typeface="黑体" panose="02010609060101010101" pitchFamily="49" charset="-122"/>
                <a:ea typeface="黑体" panose="02010609060101010101" pitchFamily="49" charset="-122"/>
              </a:endParaRPr>
            </a:p>
          </p:txBody>
        </p:sp>
      </p:grpSp>
      <p:sp>
        <p:nvSpPr>
          <p:cNvPr id="17" name="椭圆 16"/>
          <p:cNvSpPr/>
          <p:nvPr/>
        </p:nvSpPr>
        <p:spPr>
          <a:xfrm>
            <a:off x="3851275" y="4084638"/>
            <a:ext cx="236538" cy="236538"/>
          </a:xfrm>
          <a:prstGeom prst="ellipse">
            <a:avLst/>
          </a:prstGeom>
          <a:solidFill>
            <a:schemeClr val="bg1"/>
          </a:solidFill>
          <a:ln w="38100">
            <a:solidFill>
              <a:schemeClr val="accent4"/>
            </a:solidFill>
          </a:ln>
          <a:effectLst>
            <a:outerShdw blurRad="50800" dist="38100" dir="5400000" algn="t" rotWithShape="0">
              <a:prstClr val="black">
                <a:alpha val="29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黑体" panose="02010609060101010101" pitchFamily="49" charset="-122"/>
              <a:ea typeface="黑体" panose="02010609060101010101" pitchFamily="49" charset="-122"/>
              <a:cs typeface="+mn-cs"/>
            </a:endParaRPr>
          </a:p>
        </p:txBody>
      </p:sp>
      <p:grpSp>
        <p:nvGrpSpPr>
          <p:cNvPr id="15368" name="组合 17"/>
          <p:cNvGrpSpPr/>
          <p:nvPr/>
        </p:nvGrpSpPr>
        <p:grpSpPr>
          <a:xfrm>
            <a:off x="3276600" y="1203325"/>
            <a:ext cx="1333500" cy="2790825"/>
            <a:chOff x="1115616" y="1077584"/>
            <a:chExt cx="1224136" cy="2562492"/>
          </a:xfrm>
        </p:grpSpPr>
        <p:sp>
          <p:nvSpPr>
            <p:cNvPr id="19" name="任意多边形 18"/>
            <p:cNvSpPr/>
            <p:nvPr/>
          </p:nvSpPr>
          <p:spPr>
            <a:xfrm flipV="1">
              <a:off x="1115616" y="1077584"/>
              <a:ext cx="1224136" cy="2562492"/>
            </a:xfrm>
            <a:custGeom>
              <a:avLst/>
              <a:gdLst>
                <a:gd name="connsiteX0" fmla="*/ 213563 w 1224136"/>
                <a:gd name="connsiteY0" fmla="*/ 2562492 h 2562492"/>
                <a:gd name="connsiteX1" fmla="*/ 1010573 w 1224136"/>
                <a:gd name="connsiteY1" fmla="*/ 2562492 h 2562492"/>
                <a:gd name="connsiteX2" fmla="*/ 1224136 w 1224136"/>
                <a:gd name="connsiteY2" fmla="*/ 2348929 h 2562492"/>
                <a:gd name="connsiteX3" fmla="*/ 1224136 w 1224136"/>
                <a:gd name="connsiteY3" fmla="*/ 399791 h 2562492"/>
                <a:gd name="connsiteX4" fmla="*/ 1010573 w 1224136"/>
                <a:gd name="connsiteY4" fmla="*/ 186228 h 2562492"/>
                <a:gd name="connsiteX5" fmla="*/ 720080 w 1224136"/>
                <a:gd name="connsiteY5" fmla="*/ 186228 h 2562492"/>
                <a:gd name="connsiteX6" fmla="*/ 612068 w 1224136"/>
                <a:gd name="connsiteY6" fmla="*/ 0 h 2562492"/>
                <a:gd name="connsiteX7" fmla="*/ 504056 w 1224136"/>
                <a:gd name="connsiteY7" fmla="*/ 186228 h 2562492"/>
                <a:gd name="connsiteX8" fmla="*/ 213563 w 1224136"/>
                <a:gd name="connsiteY8" fmla="*/ 186228 h 2562492"/>
                <a:gd name="connsiteX9" fmla="*/ 0 w 1224136"/>
                <a:gd name="connsiteY9" fmla="*/ 399791 h 2562492"/>
                <a:gd name="connsiteX10" fmla="*/ 0 w 1224136"/>
                <a:gd name="connsiteY10" fmla="*/ 2348929 h 2562492"/>
                <a:gd name="connsiteX11" fmla="*/ 213563 w 1224136"/>
                <a:gd name="connsiteY11" fmla="*/ 2562492 h 25624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24136" h="2562492">
                  <a:moveTo>
                    <a:pt x="213563" y="2562492"/>
                  </a:moveTo>
                  <a:lnTo>
                    <a:pt x="1010573" y="2562492"/>
                  </a:lnTo>
                  <a:cubicBezTo>
                    <a:pt x="1128521" y="2562492"/>
                    <a:pt x="1224136" y="2466877"/>
                    <a:pt x="1224136" y="2348929"/>
                  </a:cubicBezTo>
                  <a:lnTo>
                    <a:pt x="1224136" y="399791"/>
                  </a:lnTo>
                  <a:cubicBezTo>
                    <a:pt x="1224136" y="281843"/>
                    <a:pt x="1128521" y="186228"/>
                    <a:pt x="1010573" y="186228"/>
                  </a:cubicBezTo>
                  <a:lnTo>
                    <a:pt x="720080" y="186228"/>
                  </a:lnTo>
                  <a:lnTo>
                    <a:pt x="612068" y="0"/>
                  </a:lnTo>
                  <a:lnTo>
                    <a:pt x="504056" y="186228"/>
                  </a:lnTo>
                  <a:lnTo>
                    <a:pt x="213563" y="186228"/>
                  </a:lnTo>
                  <a:cubicBezTo>
                    <a:pt x="95615" y="186228"/>
                    <a:pt x="0" y="281843"/>
                    <a:pt x="0" y="399791"/>
                  </a:cubicBezTo>
                  <a:lnTo>
                    <a:pt x="0" y="2348929"/>
                  </a:lnTo>
                  <a:cubicBezTo>
                    <a:pt x="0" y="2466877"/>
                    <a:pt x="95615" y="2562492"/>
                    <a:pt x="213563" y="2562492"/>
                  </a:cubicBezTo>
                  <a:close/>
                </a:path>
              </a:pathLst>
            </a:custGeom>
            <a:gradFill flip="none" rotWithShape="1">
              <a:gsLst>
                <a:gs pos="45000">
                  <a:schemeClr val="bg1"/>
                </a:gs>
                <a:gs pos="100000">
                  <a:schemeClr val="bg1">
                    <a:lumMod val="85000"/>
                  </a:schemeClr>
                </a:gs>
              </a:gsLst>
              <a:lin ang="2400000" scaled="0"/>
              <a:tileRect/>
            </a:gradFill>
            <a:ln w="6350">
              <a:gradFill>
                <a:gsLst>
                  <a:gs pos="0">
                    <a:schemeClr val="bg1">
                      <a:lumMod val="85000"/>
                    </a:schemeClr>
                  </a:gs>
                  <a:gs pos="100000">
                    <a:schemeClr val="bg1"/>
                  </a:gs>
                </a:gsLst>
                <a:lin ang="1200000" scaled="0"/>
              </a:gradFill>
            </a:ln>
            <a:effectLst>
              <a:outerShdw blurRad="266700" dist="38100" dir="8100000" sx="101000" sy="101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黑体" panose="02010609060101010101" pitchFamily="49" charset="-122"/>
                <a:ea typeface="黑体" panose="02010609060101010101" pitchFamily="49" charset="-122"/>
                <a:cs typeface="+mn-cs"/>
              </a:endParaRPr>
            </a:p>
          </p:txBody>
        </p:sp>
        <p:sp>
          <p:nvSpPr>
            <p:cNvPr id="20" name="圆角矩形 19"/>
            <p:cNvSpPr/>
            <p:nvPr/>
          </p:nvSpPr>
          <p:spPr>
            <a:xfrm>
              <a:off x="1259632" y="1216298"/>
              <a:ext cx="936104" cy="2088232"/>
            </a:xfrm>
            <a:prstGeom prst="roundRect">
              <a:avLst>
                <a:gd name="adj" fmla="val 14632"/>
              </a:avLst>
            </a:prstGeom>
            <a:solidFill>
              <a:schemeClr val="accent4"/>
            </a:solidFill>
            <a:ln>
              <a:noFill/>
            </a:ln>
            <a:effectLst>
              <a:innerShdw blurRad="63500" dist="50800" dir="18900000">
                <a:prstClr val="black">
                  <a:alpha val="33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黑体" panose="02010609060101010101" pitchFamily="49" charset="-122"/>
                <a:ea typeface="黑体" panose="02010609060101010101" pitchFamily="49" charset="-122"/>
                <a:cs typeface="+mn-cs"/>
              </a:endParaRPr>
            </a:p>
          </p:txBody>
        </p:sp>
        <p:sp>
          <p:nvSpPr>
            <p:cNvPr id="21" name="矩形 20"/>
            <p:cNvSpPr/>
            <p:nvPr/>
          </p:nvSpPr>
          <p:spPr>
            <a:xfrm>
              <a:off x="1256975" y="1851579"/>
              <a:ext cx="916643" cy="360031"/>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r>
                <a:rPr kumimoji="0" lang="zh-CN" altLang="zh-CN" sz="1200" b="1" i="0" u="none" strike="noStrike" kern="1200" cap="none" spc="0" normalizeH="0" baseline="0" noProof="0" dirty="0">
                  <a:ln>
                    <a:noFill/>
                  </a:ln>
                  <a:solidFill>
                    <a:schemeClr val="accent4"/>
                  </a:solidFill>
                  <a:effectLst/>
                  <a:uLnTx/>
                  <a:uFillTx/>
                  <a:latin typeface="黑体" panose="02010609060101010101" pitchFamily="49" charset="-122"/>
                  <a:ea typeface="黑体" panose="02010609060101010101" pitchFamily="49" charset="-122"/>
                  <a:cs typeface="+mn-cs"/>
                </a:rPr>
                <a:t>有效性和操作</a:t>
              </a:r>
              <a:r>
                <a:rPr kumimoji="0" lang="zh-CN" altLang="zh-CN" sz="1200" b="1" i="0" u="none" strike="noStrike" kern="1200" cap="none" spc="0" normalizeH="0" baseline="0" noProof="0" dirty="0" smtClean="0">
                  <a:ln>
                    <a:noFill/>
                  </a:ln>
                  <a:solidFill>
                    <a:schemeClr val="accent4"/>
                  </a:solidFill>
                  <a:effectLst/>
                  <a:uLnTx/>
                  <a:uFillTx/>
                  <a:latin typeface="黑体" panose="02010609060101010101" pitchFamily="49" charset="-122"/>
                  <a:ea typeface="黑体" panose="02010609060101010101" pitchFamily="49" charset="-122"/>
                  <a:cs typeface="+mn-cs"/>
                </a:rPr>
                <a:t>性</a:t>
              </a:r>
              <a:endParaRPr kumimoji="0" lang="zh-CN" altLang="en-US" sz="1200" b="1" i="0" u="none" strike="noStrike" kern="1200" cap="none" spc="0" normalizeH="0" baseline="0" noProof="0" dirty="0">
                <a:ln>
                  <a:noFill/>
                </a:ln>
                <a:solidFill>
                  <a:schemeClr val="accent4"/>
                </a:solidFill>
                <a:effectLst/>
                <a:uLnTx/>
                <a:uFillTx/>
                <a:latin typeface="黑体" panose="02010609060101010101" pitchFamily="49" charset="-122"/>
                <a:ea typeface="黑体" panose="02010609060101010101" pitchFamily="49" charset="-122"/>
                <a:cs typeface="+mn-cs"/>
              </a:endParaRPr>
            </a:p>
          </p:txBody>
        </p:sp>
        <p:sp>
          <p:nvSpPr>
            <p:cNvPr id="15407" name="文本框 31"/>
            <p:cNvSpPr txBox="1"/>
            <p:nvPr/>
          </p:nvSpPr>
          <p:spPr>
            <a:xfrm>
              <a:off x="1247821" y="1275934"/>
              <a:ext cx="871205" cy="423894"/>
            </a:xfrm>
            <a:prstGeom prst="rect">
              <a:avLst/>
            </a:prstGeom>
            <a:noFill/>
            <a:ln w="9525">
              <a:noFill/>
            </a:ln>
          </p:spPr>
          <p:txBody>
            <a:bodyPr>
              <a:spAutoFit/>
            </a:bodyPr>
            <a:p>
              <a:pPr algn="ctr"/>
              <a:r>
                <a:rPr lang="zh-CN" altLang="zh-CN" sz="1200" dirty="0">
                  <a:solidFill>
                    <a:schemeClr val="bg1"/>
                  </a:solidFill>
                  <a:latin typeface="黑体" panose="02010609060101010101" pitchFamily="49" charset="-122"/>
                  <a:ea typeface="黑体" panose="02010609060101010101" pitchFamily="49" charset="-122"/>
                </a:rPr>
                <a:t>实现了预期的立法目的</a:t>
              </a:r>
              <a:endParaRPr lang="zh-CN" altLang="en-US" sz="1200" dirty="0">
                <a:solidFill>
                  <a:schemeClr val="bg1"/>
                </a:solidFill>
                <a:latin typeface="黑体" panose="02010609060101010101" pitchFamily="49" charset="-122"/>
                <a:ea typeface="黑体" panose="02010609060101010101" pitchFamily="49" charset="-122"/>
              </a:endParaRPr>
            </a:p>
          </p:txBody>
        </p:sp>
        <p:sp>
          <p:nvSpPr>
            <p:cNvPr id="15408" name="文本框 32"/>
            <p:cNvSpPr txBox="1"/>
            <p:nvPr/>
          </p:nvSpPr>
          <p:spPr>
            <a:xfrm>
              <a:off x="1257000" y="2214035"/>
              <a:ext cx="938732" cy="1102123"/>
            </a:xfrm>
            <a:prstGeom prst="rect">
              <a:avLst/>
            </a:prstGeom>
            <a:noFill/>
            <a:ln w="9525">
              <a:noFill/>
            </a:ln>
          </p:spPr>
          <p:txBody>
            <a:bodyPr>
              <a:spAutoFit/>
            </a:bodyPr>
            <a:p>
              <a:pPr algn="ctr">
                <a:lnSpc>
                  <a:spcPct val="150000"/>
                </a:lnSpc>
              </a:pPr>
              <a:r>
                <a:rPr lang="zh-CN" altLang="zh-CN" sz="1200" dirty="0">
                  <a:solidFill>
                    <a:schemeClr val="bg1"/>
                  </a:solidFill>
                  <a:latin typeface="黑体" panose="02010609060101010101" pitchFamily="49" charset="-122"/>
                  <a:ea typeface="黑体" panose="02010609060101010101" pitchFamily="49" charset="-122"/>
                </a:rPr>
                <a:t>有利于实现无偿献血工作的协调和可持续发展</a:t>
              </a:r>
              <a:endParaRPr lang="zh-CN" altLang="en-US" sz="1200" dirty="0">
                <a:solidFill>
                  <a:schemeClr val="bg1"/>
                </a:solidFill>
                <a:latin typeface="黑体" panose="02010609060101010101" pitchFamily="49" charset="-122"/>
                <a:ea typeface="黑体" panose="02010609060101010101" pitchFamily="49" charset="-122"/>
              </a:endParaRPr>
            </a:p>
          </p:txBody>
        </p:sp>
      </p:grpSp>
      <p:sp>
        <p:nvSpPr>
          <p:cNvPr id="24" name="椭圆 23"/>
          <p:cNvSpPr/>
          <p:nvPr/>
        </p:nvSpPr>
        <p:spPr>
          <a:xfrm>
            <a:off x="5364163" y="4084638"/>
            <a:ext cx="234950" cy="236538"/>
          </a:xfrm>
          <a:prstGeom prst="ellipse">
            <a:avLst/>
          </a:prstGeom>
          <a:solidFill>
            <a:schemeClr val="bg1"/>
          </a:solidFill>
          <a:ln w="38100">
            <a:solidFill>
              <a:schemeClr val="accent5"/>
            </a:solidFill>
          </a:ln>
          <a:effectLst>
            <a:outerShdw blurRad="50800" dist="38100" dir="5400000" algn="t" rotWithShape="0">
              <a:prstClr val="black">
                <a:alpha val="29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黑体" panose="02010609060101010101" pitchFamily="49" charset="-122"/>
              <a:ea typeface="黑体" panose="02010609060101010101" pitchFamily="49" charset="-122"/>
              <a:cs typeface="+mn-cs"/>
            </a:endParaRPr>
          </a:p>
        </p:txBody>
      </p:sp>
      <p:grpSp>
        <p:nvGrpSpPr>
          <p:cNvPr id="15370" name="组合 24"/>
          <p:cNvGrpSpPr/>
          <p:nvPr/>
        </p:nvGrpSpPr>
        <p:grpSpPr>
          <a:xfrm>
            <a:off x="4787900" y="1203325"/>
            <a:ext cx="1333500" cy="2790825"/>
            <a:chOff x="1115616" y="1077584"/>
            <a:chExt cx="1224136" cy="2562492"/>
          </a:xfrm>
        </p:grpSpPr>
        <p:sp>
          <p:nvSpPr>
            <p:cNvPr id="26" name="任意多边形 25"/>
            <p:cNvSpPr/>
            <p:nvPr/>
          </p:nvSpPr>
          <p:spPr>
            <a:xfrm flipV="1">
              <a:off x="1115616" y="1077584"/>
              <a:ext cx="1224136" cy="2562492"/>
            </a:xfrm>
            <a:custGeom>
              <a:avLst/>
              <a:gdLst>
                <a:gd name="connsiteX0" fmla="*/ 213563 w 1224136"/>
                <a:gd name="connsiteY0" fmla="*/ 2562492 h 2562492"/>
                <a:gd name="connsiteX1" fmla="*/ 1010573 w 1224136"/>
                <a:gd name="connsiteY1" fmla="*/ 2562492 h 2562492"/>
                <a:gd name="connsiteX2" fmla="*/ 1224136 w 1224136"/>
                <a:gd name="connsiteY2" fmla="*/ 2348929 h 2562492"/>
                <a:gd name="connsiteX3" fmla="*/ 1224136 w 1224136"/>
                <a:gd name="connsiteY3" fmla="*/ 399791 h 2562492"/>
                <a:gd name="connsiteX4" fmla="*/ 1010573 w 1224136"/>
                <a:gd name="connsiteY4" fmla="*/ 186228 h 2562492"/>
                <a:gd name="connsiteX5" fmla="*/ 720080 w 1224136"/>
                <a:gd name="connsiteY5" fmla="*/ 186228 h 2562492"/>
                <a:gd name="connsiteX6" fmla="*/ 612068 w 1224136"/>
                <a:gd name="connsiteY6" fmla="*/ 0 h 2562492"/>
                <a:gd name="connsiteX7" fmla="*/ 504056 w 1224136"/>
                <a:gd name="connsiteY7" fmla="*/ 186228 h 2562492"/>
                <a:gd name="connsiteX8" fmla="*/ 213563 w 1224136"/>
                <a:gd name="connsiteY8" fmla="*/ 186228 h 2562492"/>
                <a:gd name="connsiteX9" fmla="*/ 0 w 1224136"/>
                <a:gd name="connsiteY9" fmla="*/ 399791 h 2562492"/>
                <a:gd name="connsiteX10" fmla="*/ 0 w 1224136"/>
                <a:gd name="connsiteY10" fmla="*/ 2348929 h 2562492"/>
                <a:gd name="connsiteX11" fmla="*/ 213563 w 1224136"/>
                <a:gd name="connsiteY11" fmla="*/ 2562492 h 25624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24136" h="2562492">
                  <a:moveTo>
                    <a:pt x="213563" y="2562492"/>
                  </a:moveTo>
                  <a:lnTo>
                    <a:pt x="1010573" y="2562492"/>
                  </a:lnTo>
                  <a:cubicBezTo>
                    <a:pt x="1128521" y="2562492"/>
                    <a:pt x="1224136" y="2466877"/>
                    <a:pt x="1224136" y="2348929"/>
                  </a:cubicBezTo>
                  <a:lnTo>
                    <a:pt x="1224136" y="399791"/>
                  </a:lnTo>
                  <a:cubicBezTo>
                    <a:pt x="1224136" y="281843"/>
                    <a:pt x="1128521" y="186228"/>
                    <a:pt x="1010573" y="186228"/>
                  </a:cubicBezTo>
                  <a:lnTo>
                    <a:pt x="720080" y="186228"/>
                  </a:lnTo>
                  <a:lnTo>
                    <a:pt x="612068" y="0"/>
                  </a:lnTo>
                  <a:lnTo>
                    <a:pt x="504056" y="186228"/>
                  </a:lnTo>
                  <a:lnTo>
                    <a:pt x="213563" y="186228"/>
                  </a:lnTo>
                  <a:cubicBezTo>
                    <a:pt x="95615" y="186228"/>
                    <a:pt x="0" y="281843"/>
                    <a:pt x="0" y="399791"/>
                  </a:cubicBezTo>
                  <a:lnTo>
                    <a:pt x="0" y="2348929"/>
                  </a:lnTo>
                  <a:cubicBezTo>
                    <a:pt x="0" y="2466877"/>
                    <a:pt x="95615" y="2562492"/>
                    <a:pt x="213563" y="2562492"/>
                  </a:cubicBezTo>
                  <a:close/>
                </a:path>
              </a:pathLst>
            </a:custGeom>
            <a:gradFill flip="none" rotWithShape="1">
              <a:gsLst>
                <a:gs pos="45000">
                  <a:schemeClr val="bg1"/>
                </a:gs>
                <a:gs pos="100000">
                  <a:schemeClr val="bg1">
                    <a:lumMod val="85000"/>
                  </a:schemeClr>
                </a:gs>
              </a:gsLst>
              <a:lin ang="2400000" scaled="0"/>
              <a:tileRect/>
            </a:gradFill>
            <a:ln w="6350">
              <a:gradFill>
                <a:gsLst>
                  <a:gs pos="0">
                    <a:schemeClr val="bg1">
                      <a:lumMod val="85000"/>
                    </a:schemeClr>
                  </a:gs>
                  <a:gs pos="100000">
                    <a:schemeClr val="bg1"/>
                  </a:gs>
                </a:gsLst>
                <a:lin ang="1200000" scaled="0"/>
              </a:gradFill>
            </a:ln>
            <a:effectLst>
              <a:outerShdw blurRad="266700" dist="38100" dir="8100000" sx="101000" sy="101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黑体" panose="02010609060101010101" pitchFamily="49" charset="-122"/>
                <a:ea typeface="黑体" panose="02010609060101010101" pitchFamily="49" charset="-122"/>
                <a:cs typeface="+mn-cs"/>
              </a:endParaRPr>
            </a:p>
          </p:txBody>
        </p:sp>
        <p:sp>
          <p:nvSpPr>
            <p:cNvPr id="27" name="圆角矩形 26"/>
            <p:cNvSpPr/>
            <p:nvPr/>
          </p:nvSpPr>
          <p:spPr>
            <a:xfrm>
              <a:off x="1259632" y="1216298"/>
              <a:ext cx="936104" cy="2088232"/>
            </a:xfrm>
            <a:prstGeom prst="roundRect">
              <a:avLst>
                <a:gd name="adj" fmla="val 14632"/>
              </a:avLst>
            </a:prstGeom>
            <a:solidFill>
              <a:schemeClr val="accent5"/>
            </a:solidFill>
            <a:ln>
              <a:noFill/>
            </a:ln>
            <a:effectLst>
              <a:innerShdw blurRad="63500" dist="50800" dir="18900000">
                <a:prstClr val="black">
                  <a:alpha val="33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黑体" panose="02010609060101010101" pitchFamily="49" charset="-122"/>
                <a:ea typeface="黑体" panose="02010609060101010101" pitchFamily="49" charset="-122"/>
                <a:cs typeface="+mn-cs"/>
              </a:endParaRPr>
            </a:p>
          </p:txBody>
        </p:sp>
        <p:sp>
          <p:nvSpPr>
            <p:cNvPr id="28" name="矩形 27"/>
            <p:cNvSpPr/>
            <p:nvPr/>
          </p:nvSpPr>
          <p:spPr>
            <a:xfrm>
              <a:off x="1256975" y="1851579"/>
              <a:ext cx="938504" cy="360031"/>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r>
                <a:rPr kumimoji="0" lang="zh-CN" altLang="en-US" sz="1400" b="1" i="0" u="none" strike="noStrike" kern="1200" cap="none" spc="0" normalizeH="0" baseline="0" noProof="0" dirty="0">
                  <a:ln>
                    <a:noFill/>
                  </a:ln>
                  <a:solidFill>
                    <a:schemeClr val="accent5"/>
                  </a:solidFill>
                  <a:effectLst/>
                  <a:uLnTx/>
                  <a:uFillTx/>
                  <a:latin typeface="黑体" panose="02010609060101010101" pitchFamily="49" charset="-122"/>
                  <a:ea typeface="黑体" panose="02010609060101010101" pitchFamily="49" charset="-122"/>
                  <a:cs typeface="+mn-cs"/>
                </a:rPr>
                <a:t>规范性</a:t>
              </a:r>
              <a:endParaRPr kumimoji="0" lang="zh-CN" altLang="en-US" sz="1400" b="1" i="0" u="none" strike="noStrike" kern="1200" cap="none" spc="0" normalizeH="0" baseline="0" noProof="0" dirty="0">
                <a:ln>
                  <a:noFill/>
                </a:ln>
                <a:solidFill>
                  <a:schemeClr val="accent5"/>
                </a:solidFill>
                <a:effectLst/>
                <a:uLnTx/>
                <a:uFillTx/>
                <a:latin typeface="黑体" panose="02010609060101010101" pitchFamily="49" charset="-122"/>
                <a:ea typeface="黑体" panose="02010609060101010101" pitchFamily="49" charset="-122"/>
                <a:cs typeface="+mn-cs"/>
              </a:endParaRPr>
            </a:p>
          </p:txBody>
        </p:sp>
        <p:sp>
          <p:nvSpPr>
            <p:cNvPr id="15398" name="文本框 38"/>
            <p:cNvSpPr txBox="1"/>
            <p:nvPr/>
          </p:nvSpPr>
          <p:spPr>
            <a:xfrm>
              <a:off x="1245318" y="1253361"/>
              <a:ext cx="983688" cy="423894"/>
            </a:xfrm>
            <a:prstGeom prst="rect">
              <a:avLst/>
            </a:prstGeom>
            <a:noFill/>
            <a:ln w="9525">
              <a:noFill/>
            </a:ln>
          </p:spPr>
          <p:txBody>
            <a:bodyPr>
              <a:spAutoFit/>
            </a:bodyPr>
            <a:p>
              <a:pPr algn="ctr"/>
              <a:r>
                <a:rPr lang="zh-CN" altLang="zh-CN" sz="1200" dirty="0">
                  <a:solidFill>
                    <a:schemeClr val="bg1"/>
                  </a:solidFill>
                  <a:latin typeface="黑体" panose="02010609060101010101" pitchFamily="49" charset="-122"/>
                  <a:ea typeface="黑体" panose="02010609060101010101" pitchFamily="49" charset="-122"/>
                </a:rPr>
                <a:t>法律条款</a:t>
              </a:r>
              <a:endParaRPr lang="en-US" altLang="zh-CN" sz="1200" dirty="0">
                <a:solidFill>
                  <a:schemeClr val="bg1"/>
                </a:solidFill>
                <a:latin typeface="黑体" panose="02010609060101010101" pitchFamily="49" charset="-122"/>
                <a:ea typeface="黑体" panose="02010609060101010101" pitchFamily="49" charset="-122"/>
              </a:endParaRPr>
            </a:p>
            <a:p>
              <a:pPr algn="ctr"/>
              <a:r>
                <a:rPr lang="zh-CN" altLang="zh-CN" sz="1200" dirty="0">
                  <a:solidFill>
                    <a:schemeClr val="bg1"/>
                  </a:solidFill>
                  <a:latin typeface="黑体" panose="02010609060101010101" pitchFamily="49" charset="-122"/>
                  <a:ea typeface="黑体" panose="02010609060101010101" pitchFamily="49" charset="-122"/>
                </a:rPr>
                <a:t>没有歧义</a:t>
              </a:r>
              <a:endParaRPr lang="zh-CN" altLang="en-US" sz="1200" dirty="0">
                <a:solidFill>
                  <a:schemeClr val="bg1"/>
                </a:solidFill>
                <a:latin typeface="黑体" panose="02010609060101010101" pitchFamily="49" charset="-122"/>
                <a:ea typeface="黑体" panose="02010609060101010101" pitchFamily="49" charset="-122"/>
              </a:endParaRPr>
            </a:p>
          </p:txBody>
        </p:sp>
        <p:sp>
          <p:nvSpPr>
            <p:cNvPr id="15399" name="文本框 39"/>
            <p:cNvSpPr txBox="1"/>
            <p:nvPr/>
          </p:nvSpPr>
          <p:spPr>
            <a:xfrm>
              <a:off x="1257000" y="2214036"/>
              <a:ext cx="938732" cy="1102123"/>
            </a:xfrm>
            <a:prstGeom prst="rect">
              <a:avLst/>
            </a:prstGeom>
            <a:noFill/>
            <a:ln w="9525">
              <a:noFill/>
            </a:ln>
          </p:spPr>
          <p:txBody>
            <a:bodyPr>
              <a:spAutoFit/>
            </a:bodyPr>
            <a:p>
              <a:pPr algn="ctr">
                <a:lnSpc>
                  <a:spcPct val="150000"/>
                </a:lnSpc>
              </a:pPr>
              <a:r>
                <a:rPr lang="zh-CN" altLang="zh-CN" sz="1200" dirty="0">
                  <a:solidFill>
                    <a:schemeClr val="bg1"/>
                  </a:solidFill>
                  <a:latin typeface="黑体" panose="02010609060101010101" pitchFamily="49" charset="-122"/>
                  <a:ea typeface="黑体" panose="02010609060101010101" pitchFamily="49" charset="-122"/>
                </a:rPr>
                <a:t>在对接无偿献血政策和法规，结合实际方面</a:t>
              </a:r>
              <a:endParaRPr lang="zh-CN" altLang="en-US" sz="1200" dirty="0">
                <a:solidFill>
                  <a:schemeClr val="bg1"/>
                </a:solidFill>
                <a:latin typeface="黑体" panose="02010609060101010101" pitchFamily="49" charset="-122"/>
                <a:ea typeface="黑体" panose="02010609060101010101" pitchFamily="49" charset="-122"/>
              </a:endParaRPr>
            </a:p>
          </p:txBody>
        </p:sp>
      </p:grpSp>
      <p:sp>
        <p:nvSpPr>
          <p:cNvPr id="33805" name="ZoneTexte 17"/>
          <p:cNvSpPr txBox="1">
            <a:spLocks noChangeArrowheads="1"/>
          </p:cNvSpPr>
          <p:nvPr/>
        </p:nvSpPr>
        <p:spPr bwMode="auto">
          <a:xfrm>
            <a:off x="2105025" y="4516438"/>
            <a:ext cx="5030788" cy="307975"/>
          </a:xfrm>
          <a:prstGeom prst="rect">
            <a:avLst/>
          </a:prstGeom>
          <a:noFill/>
          <a:ln w="9525">
            <a:noFill/>
            <a:miter lim="800000"/>
          </a:ln>
        </p:spPr>
        <p:txBody>
          <a:bodyPr wrap="none">
            <a:spAutoFit/>
          </a:bodyPr>
          <a:lstStyle/>
          <a:p>
            <a:pPr marR="0" algn="ctr" defTabSz="914400">
              <a:buClrTx/>
              <a:buSzTx/>
              <a:buFontTx/>
              <a:buNone/>
              <a:defRPr/>
            </a:pPr>
            <a:r>
              <a:rPr kumimoji="0" lang="zh-CN" altLang="zh-CN" sz="1400" b="1" kern="1200" cap="none" spc="0" normalizeH="0" baseline="0" noProof="0" dirty="0">
                <a:solidFill>
                  <a:schemeClr val="accent1">
                    <a:lumMod val="50000"/>
                  </a:schemeClr>
                </a:solidFill>
                <a:latin typeface="黑体" panose="02010609060101010101" pitchFamily="49" charset="-122"/>
                <a:ea typeface="黑体" panose="02010609060101010101" pitchFamily="49" charset="-122"/>
                <a:cs typeface="+mn-cs"/>
              </a:rPr>
              <a:t>《条例》合法性、合理性、规范性、公平性和一致性评估结果</a:t>
            </a:r>
            <a:endParaRPr kumimoji="0" lang="zh-CN" altLang="zh-CN" sz="1400" b="1" kern="1200" cap="none" spc="0" normalizeH="0" baseline="0" noProof="0" dirty="0">
              <a:solidFill>
                <a:schemeClr val="accent1">
                  <a:lumMod val="50000"/>
                </a:schemeClr>
              </a:solidFill>
              <a:latin typeface="黑体" panose="02010609060101010101" pitchFamily="49" charset="-122"/>
              <a:ea typeface="黑体" panose="02010609060101010101" pitchFamily="49" charset="-122"/>
              <a:cs typeface="+mn-cs"/>
            </a:endParaRPr>
          </a:p>
        </p:txBody>
      </p:sp>
      <p:sp>
        <p:nvSpPr>
          <p:cNvPr id="35" name="椭圆 34"/>
          <p:cNvSpPr/>
          <p:nvPr/>
        </p:nvSpPr>
        <p:spPr>
          <a:xfrm>
            <a:off x="6804025" y="4084638"/>
            <a:ext cx="234950" cy="236538"/>
          </a:xfrm>
          <a:prstGeom prst="ellipse">
            <a:avLst/>
          </a:prstGeom>
          <a:solidFill>
            <a:schemeClr val="bg1"/>
          </a:solidFill>
          <a:ln w="38100">
            <a:solidFill>
              <a:srgbClr val="F9C3EB"/>
            </a:solidFill>
          </a:ln>
          <a:effectLst>
            <a:outerShdw blurRad="50800" dist="38100" dir="5400000" algn="t" rotWithShape="0">
              <a:prstClr val="black">
                <a:alpha val="29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黑体" panose="02010609060101010101" pitchFamily="49" charset="-122"/>
              <a:ea typeface="黑体" panose="02010609060101010101" pitchFamily="49" charset="-122"/>
              <a:cs typeface="+mn-cs"/>
            </a:endParaRPr>
          </a:p>
        </p:txBody>
      </p:sp>
      <p:grpSp>
        <p:nvGrpSpPr>
          <p:cNvPr id="15373" name="组合 24"/>
          <p:cNvGrpSpPr/>
          <p:nvPr/>
        </p:nvGrpSpPr>
        <p:grpSpPr>
          <a:xfrm>
            <a:off x="6227763" y="1203325"/>
            <a:ext cx="1333500" cy="2790825"/>
            <a:chOff x="1115616" y="1077584"/>
            <a:chExt cx="1224136" cy="2562492"/>
          </a:xfrm>
        </p:grpSpPr>
        <p:sp>
          <p:nvSpPr>
            <p:cNvPr id="37" name="任意多边形 36"/>
            <p:cNvSpPr/>
            <p:nvPr/>
          </p:nvSpPr>
          <p:spPr>
            <a:xfrm flipV="1">
              <a:off x="1115616" y="1077584"/>
              <a:ext cx="1224136" cy="2562492"/>
            </a:xfrm>
            <a:custGeom>
              <a:avLst/>
              <a:gdLst>
                <a:gd name="connsiteX0" fmla="*/ 213563 w 1224136"/>
                <a:gd name="connsiteY0" fmla="*/ 2562492 h 2562492"/>
                <a:gd name="connsiteX1" fmla="*/ 1010573 w 1224136"/>
                <a:gd name="connsiteY1" fmla="*/ 2562492 h 2562492"/>
                <a:gd name="connsiteX2" fmla="*/ 1224136 w 1224136"/>
                <a:gd name="connsiteY2" fmla="*/ 2348929 h 2562492"/>
                <a:gd name="connsiteX3" fmla="*/ 1224136 w 1224136"/>
                <a:gd name="connsiteY3" fmla="*/ 399791 h 2562492"/>
                <a:gd name="connsiteX4" fmla="*/ 1010573 w 1224136"/>
                <a:gd name="connsiteY4" fmla="*/ 186228 h 2562492"/>
                <a:gd name="connsiteX5" fmla="*/ 720080 w 1224136"/>
                <a:gd name="connsiteY5" fmla="*/ 186228 h 2562492"/>
                <a:gd name="connsiteX6" fmla="*/ 612068 w 1224136"/>
                <a:gd name="connsiteY6" fmla="*/ 0 h 2562492"/>
                <a:gd name="connsiteX7" fmla="*/ 504056 w 1224136"/>
                <a:gd name="connsiteY7" fmla="*/ 186228 h 2562492"/>
                <a:gd name="connsiteX8" fmla="*/ 213563 w 1224136"/>
                <a:gd name="connsiteY8" fmla="*/ 186228 h 2562492"/>
                <a:gd name="connsiteX9" fmla="*/ 0 w 1224136"/>
                <a:gd name="connsiteY9" fmla="*/ 399791 h 2562492"/>
                <a:gd name="connsiteX10" fmla="*/ 0 w 1224136"/>
                <a:gd name="connsiteY10" fmla="*/ 2348929 h 2562492"/>
                <a:gd name="connsiteX11" fmla="*/ 213563 w 1224136"/>
                <a:gd name="connsiteY11" fmla="*/ 2562492 h 25624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24136" h="2562492">
                  <a:moveTo>
                    <a:pt x="213563" y="2562492"/>
                  </a:moveTo>
                  <a:lnTo>
                    <a:pt x="1010573" y="2562492"/>
                  </a:lnTo>
                  <a:cubicBezTo>
                    <a:pt x="1128521" y="2562492"/>
                    <a:pt x="1224136" y="2466877"/>
                    <a:pt x="1224136" y="2348929"/>
                  </a:cubicBezTo>
                  <a:lnTo>
                    <a:pt x="1224136" y="399791"/>
                  </a:lnTo>
                  <a:cubicBezTo>
                    <a:pt x="1224136" y="281843"/>
                    <a:pt x="1128521" y="186228"/>
                    <a:pt x="1010573" y="186228"/>
                  </a:cubicBezTo>
                  <a:lnTo>
                    <a:pt x="720080" y="186228"/>
                  </a:lnTo>
                  <a:lnTo>
                    <a:pt x="612068" y="0"/>
                  </a:lnTo>
                  <a:lnTo>
                    <a:pt x="504056" y="186228"/>
                  </a:lnTo>
                  <a:lnTo>
                    <a:pt x="213563" y="186228"/>
                  </a:lnTo>
                  <a:cubicBezTo>
                    <a:pt x="95615" y="186228"/>
                    <a:pt x="0" y="281843"/>
                    <a:pt x="0" y="399791"/>
                  </a:cubicBezTo>
                  <a:lnTo>
                    <a:pt x="0" y="2348929"/>
                  </a:lnTo>
                  <a:cubicBezTo>
                    <a:pt x="0" y="2466877"/>
                    <a:pt x="95615" y="2562492"/>
                    <a:pt x="213563" y="2562492"/>
                  </a:cubicBezTo>
                  <a:close/>
                </a:path>
              </a:pathLst>
            </a:custGeom>
            <a:gradFill flip="none" rotWithShape="1">
              <a:gsLst>
                <a:gs pos="45000">
                  <a:schemeClr val="bg1"/>
                </a:gs>
                <a:gs pos="100000">
                  <a:schemeClr val="bg1">
                    <a:lumMod val="85000"/>
                  </a:schemeClr>
                </a:gs>
              </a:gsLst>
              <a:lin ang="2400000" scaled="0"/>
              <a:tileRect/>
            </a:gradFill>
            <a:ln w="6350">
              <a:noFill/>
            </a:ln>
            <a:effectLst>
              <a:outerShdw blurRad="266700" dist="38100" dir="8100000" sx="101000" sy="101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黑体" panose="02010609060101010101" pitchFamily="49" charset="-122"/>
                <a:ea typeface="黑体" panose="02010609060101010101" pitchFamily="49" charset="-122"/>
                <a:cs typeface="+mn-cs"/>
              </a:endParaRPr>
            </a:p>
          </p:txBody>
        </p:sp>
        <p:sp>
          <p:nvSpPr>
            <p:cNvPr id="38" name="圆角矩形 37"/>
            <p:cNvSpPr/>
            <p:nvPr/>
          </p:nvSpPr>
          <p:spPr>
            <a:xfrm>
              <a:off x="1259889" y="1216058"/>
              <a:ext cx="935590" cy="2088766"/>
            </a:xfrm>
            <a:prstGeom prst="roundRect">
              <a:avLst>
                <a:gd name="adj" fmla="val 14632"/>
              </a:avLst>
            </a:prstGeom>
            <a:solidFill>
              <a:srgbClr val="F9C3EB"/>
            </a:solidFill>
            <a:ln>
              <a:solidFill>
                <a:srgbClr val="F9C3EB"/>
              </a:solidFill>
            </a:ln>
          </p:spPr>
          <p:style>
            <a:lnRef idx="1">
              <a:schemeClr val="accent6"/>
            </a:lnRef>
            <a:fillRef idx="1001">
              <a:schemeClr val="dk2"/>
            </a:fillRef>
            <a:effectRef idx="1">
              <a:schemeClr val="accent6"/>
            </a:effectRef>
            <a:fontRef idx="minor">
              <a:schemeClr val="dk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dk1"/>
                </a:solidFill>
                <a:effectLst/>
                <a:uLnTx/>
                <a:uFillTx/>
                <a:latin typeface="黑体" panose="02010609060101010101" pitchFamily="49" charset="-122"/>
                <a:ea typeface="黑体" panose="02010609060101010101" pitchFamily="49" charset="-122"/>
                <a:cs typeface="+mn-cs"/>
              </a:endParaRPr>
            </a:p>
          </p:txBody>
        </p:sp>
        <p:sp>
          <p:nvSpPr>
            <p:cNvPr id="39" name="矩形 38"/>
            <p:cNvSpPr/>
            <p:nvPr/>
          </p:nvSpPr>
          <p:spPr>
            <a:xfrm>
              <a:off x="1256974" y="1851579"/>
              <a:ext cx="938504" cy="360031"/>
            </a:xfrm>
            <a:prstGeom prst="rect">
              <a:avLst/>
            </a:prstGeom>
            <a:solidFill>
              <a:schemeClr val="bg1">
                <a:lumMod val="95000"/>
              </a:schemeClr>
            </a:solidFill>
            <a:ln>
              <a:solidFill>
                <a:srgbClr val="F9C3EB"/>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r>
                <a:rPr kumimoji="0" lang="zh-CN" altLang="en-US" sz="1400" b="1" i="0" u="none" strike="noStrike" kern="1200" cap="none" spc="0" normalizeH="0" baseline="0" noProof="0" dirty="0">
                  <a:ln>
                    <a:noFill/>
                  </a:ln>
                  <a:solidFill>
                    <a:srgbClr val="F494DB"/>
                  </a:solidFill>
                  <a:effectLst/>
                  <a:uLnTx/>
                  <a:uFillTx/>
                  <a:latin typeface="黑体" panose="02010609060101010101" pitchFamily="49" charset="-122"/>
                  <a:ea typeface="黑体" panose="02010609060101010101" pitchFamily="49" charset="-122"/>
                  <a:cs typeface="+mn-cs"/>
                </a:rPr>
                <a:t>公平性</a:t>
              </a:r>
              <a:endParaRPr kumimoji="0" lang="zh-CN" altLang="en-US" sz="1400" b="1" i="0" u="none" strike="noStrike" kern="1200" cap="none" spc="0" normalizeH="0" baseline="0" noProof="0" dirty="0">
                <a:ln>
                  <a:noFill/>
                </a:ln>
                <a:solidFill>
                  <a:srgbClr val="F494DB"/>
                </a:solidFill>
                <a:effectLst/>
                <a:uLnTx/>
                <a:uFillTx/>
                <a:latin typeface="黑体" panose="02010609060101010101" pitchFamily="49" charset="-122"/>
                <a:ea typeface="黑体" panose="02010609060101010101" pitchFamily="49" charset="-122"/>
                <a:cs typeface="+mn-cs"/>
              </a:endParaRPr>
            </a:p>
          </p:txBody>
        </p:sp>
        <p:sp>
          <p:nvSpPr>
            <p:cNvPr id="15389" name="文本框 38"/>
            <p:cNvSpPr txBox="1"/>
            <p:nvPr/>
          </p:nvSpPr>
          <p:spPr>
            <a:xfrm>
              <a:off x="1247821" y="1275934"/>
              <a:ext cx="1003410" cy="593451"/>
            </a:xfrm>
            <a:prstGeom prst="rect">
              <a:avLst/>
            </a:prstGeom>
            <a:noFill/>
            <a:ln w="9525" cap="flat" cmpd="sng">
              <a:solidFill>
                <a:srgbClr val="F9C3EB"/>
              </a:solidFill>
              <a:prstDash val="solid"/>
              <a:miter/>
              <a:headEnd type="none" w="med" len="med"/>
              <a:tailEnd type="none" w="med" len="med"/>
            </a:ln>
          </p:spPr>
          <p:txBody>
            <a:bodyPr>
              <a:spAutoFit/>
            </a:bodyPr>
            <a:p>
              <a:pPr algn="ctr"/>
              <a:r>
                <a:rPr lang="zh-CN" altLang="zh-CN" sz="1200" dirty="0">
                  <a:solidFill>
                    <a:schemeClr val="bg1"/>
                  </a:solidFill>
                  <a:latin typeface="黑体" panose="02010609060101010101" pitchFamily="49" charset="-122"/>
                  <a:ea typeface="黑体" panose="02010609060101010101" pitchFamily="49" charset="-122"/>
                </a:rPr>
                <a:t>透明性、关联方的参与存在不足</a:t>
              </a:r>
              <a:endParaRPr lang="zh-CN" altLang="en-US" sz="1200" dirty="0">
                <a:solidFill>
                  <a:schemeClr val="bg1"/>
                </a:solidFill>
                <a:latin typeface="黑体" panose="02010609060101010101" pitchFamily="49" charset="-122"/>
                <a:ea typeface="黑体" panose="02010609060101010101" pitchFamily="49" charset="-122"/>
              </a:endParaRPr>
            </a:p>
          </p:txBody>
        </p:sp>
        <p:sp>
          <p:nvSpPr>
            <p:cNvPr id="15390" name="文本框 39"/>
            <p:cNvSpPr txBox="1"/>
            <p:nvPr/>
          </p:nvSpPr>
          <p:spPr>
            <a:xfrm>
              <a:off x="1257000" y="2214035"/>
              <a:ext cx="938732" cy="1102123"/>
            </a:xfrm>
            <a:prstGeom prst="rect">
              <a:avLst/>
            </a:prstGeom>
            <a:noFill/>
            <a:ln w="9525" cap="flat" cmpd="sng">
              <a:solidFill>
                <a:srgbClr val="F9C3EB"/>
              </a:solidFill>
              <a:prstDash val="solid"/>
              <a:miter/>
              <a:headEnd type="none" w="med" len="med"/>
              <a:tailEnd type="none" w="med" len="med"/>
            </a:ln>
          </p:spPr>
          <p:txBody>
            <a:bodyPr>
              <a:spAutoFit/>
            </a:bodyPr>
            <a:p>
              <a:pPr algn="ctr">
                <a:lnSpc>
                  <a:spcPct val="150000"/>
                </a:lnSpc>
              </a:pPr>
              <a:r>
                <a:rPr lang="zh-CN" altLang="zh-CN" sz="1200" dirty="0">
                  <a:solidFill>
                    <a:schemeClr val="bg1"/>
                  </a:solidFill>
                  <a:latin typeface="黑体" panose="02010609060101010101" pitchFamily="49" charset="-122"/>
                  <a:ea typeface="黑体" panose="02010609060101010101" pitchFamily="49" charset="-122"/>
                </a:rPr>
                <a:t>在未来的立法和修订中建议吸收更多的民意</a:t>
              </a:r>
              <a:endParaRPr lang="zh-CN" altLang="en-US" sz="1200" dirty="0">
                <a:solidFill>
                  <a:schemeClr val="bg1"/>
                </a:solidFill>
                <a:latin typeface="黑体" panose="02010609060101010101" pitchFamily="49" charset="-122"/>
                <a:ea typeface="黑体" panose="02010609060101010101" pitchFamily="49" charset="-122"/>
              </a:endParaRPr>
            </a:p>
          </p:txBody>
        </p:sp>
      </p:grpSp>
      <p:pic>
        <p:nvPicPr>
          <p:cNvPr id="15374" name="Image 12" descr="Divider Right.png"/>
          <p:cNvPicPr>
            <a:picLocks noChangeAspect="1"/>
          </p:cNvPicPr>
          <p:nvPr/>
        </p:nvPicPr>
        <p:blipFill>
          <a:blip r:embed="rId1"/>
          <a:stretch>
            <a:fillRect/>
          </a:stretch>
        </p:blipFill>
        <p:spPr>
          <a:xfrm>
            <a:off x="900113" y="411163"/>
            <a:ext cx="1522412" cy="52387"/>
          </a:xfrm>
          <a:prstGeom prst="rect">
            <a:avLst/>
          </a:prstGeom>
          <a:noFill/>
          <a:ln w="9525">
            <a:noFill/>
          </a:ln>
        </p:spPr>
      </p:pic>
      <p:pic>
        <p:nvPicPr>
          <p:cNvPr id="15375" name="Image 12" descr="Divider Right.png"/>
          <p:cNvPicPr>
            <a:picLocks noChangeAspect="1"/>
          </p:cNvPicPr>
          <p:nvPr/>
        </p:nvPicPr>
        <p:blipFill>
          <a:blip r:embed="rId2"/>
          <a:stretch>
            <a:fillRect/>
          </a:stretch>
        </p:blipFill>
        <p:spPr>
          <a:xfrm>
            <a:off x="6443663" y="411163"/>
            <a:ext cx="1522412" cy="52387"/>
          </a:xfrm>
          <a:prstGeom prst="rect">
            <a:avLst/>
          </a:prstGeom>
          <a:noFill/>
          <a:ln w="9525">
            <a:noFill/>
          </a:ln>
        </p:spPr>
      </p:pic>
      <p:sp>
        <p:nvSpPr>
          <p:cNvPr id="44" name="TextBox 43"/>
          <p:cNvSpPr txBox="1"/>
          <p:nvPr/>
        </p:nvSpPr>
        <p:spPr>
          <a:xfrm>
            <a:off x="2700338" y="339725"/>
            <a:ext cx="3529013" cy="276225"/>
          </a:xfrm>
          <a:prstGeom prst="rect">
            <a:avLst/>
          </a:prstGeom>
          <a:noFill/>
        </p:spPr>
        <p:txBody>
          <a:bodyPr lIns="0" tIns="0" rIns="0" bIns="0">
            <a:spAutoFit/>
          </a:bodyPr>
          <a:lstStyle/>
          <a:p>
            <a:pPr marL="171450" marR="0" lvl="1" indent="-171450" algn="ctr" defTabSz="914400" rtl="0" eaLnBrk="1" fontAlgn="base" latinLnBrk="0" hangingPunct="1">
              <a:lnSpc>
                <a:spcPct val="100000"/>
              </a:lnSpc>
              <a:spcBef>
                <a:spcPct val="0"/>
              </a:spcBef>
              <a:spcAft>
                <a:spcPct val="0"/>
              </a:spcAft>
              <a:buClrTx/>
              <a:buSzTx/>
              <a:buFontTx/>
              <a:buNone/>
              <a:defRPr/>
            </a:pPr>
            <a:r>
              <a:rPr kumimoji="0" lang="en-US" altLang="zh-CN" sz="1800" b="1" i="0" u="none" strike="noStrike" kern="1200" cap="none" spc="0" normalizeH="0" baseline="0" noProof="0" dirty="0" smtClean="0">
                <a:ln>
                  <a:noFill/>
                </a:ln>
                <a:solidFill>
                  <a:schemeClr val="tx1">
                    <a:lumMod val="50000"/>
                    <a:lumOff val="50000"/>
                  </a:schemeClr>
                </a:solidFill>
                <a:effectLst/>
                <a:uLnTx/>
                <a:uFillTx/>
                <a:latin typeface="黑体" panose="02010609060101010101" pitchFamily="49" charset="-122"/>
                <a:ea typeface="黑体" panose="02010609060101010101" pitchFamily="49" charset="-122"/>
                <a:cs typeface="+mn-cs"/>
              </a:rPr>
              <a:t>《</a:t>
            </a:r>
            <a:r>
              <a:rPr kumimoji="0" lang="zh-CN" altLang="en-US" sz="1800" b="1" i="0" u="none" strike="noStrike" kern="1200" cap="none" spc="0" normalizeH="0" baseline="0" noProof="0" dirty="0">
                <a:ln>
                  <a:noFill/>
                </a:ln>
                <a:solidFill>
                  <a:schemeClr val="tx1">
                    <a:lumMod val="50000"/>
                    <a:lumOff val="50000"/>
                  </a:schemeClr>
                </a:solidFill>
                <a:effectLst/>
                <a:uLnTx/>
                <a:uFillTx/>
                <a:latin typeface="黑体" panose="02010609060101010101" pitchFamily="49" charset="-122"/>
                <a:ea typeface="黑体" panose="02010609060101010101" pitchFamily="49" charset="-122"/>
                <a:cs typeface="+mn-cs"/>
              </a:rPr>
              <a:t>江苏省献血条例</a:t>
            </a:r>
            <a:r>
              <a:rPr kumimoji="0" lang="en-US" altLang="zh-CN" sz="1800" b="1" i="0" u="none" strike="noStrike" kern="1200" cap="none" spc="0" normalizeH="0" baseline="0" noProof="0" dirty="0">
                <a:ln>
                  <a:noFill/>
                </a:ln>
                <a:solidFill>
                  <a:schemeClr val="tx1">
                    <a:lumMod val="50000"/>
                    <a:lumOff val="50000"/>
                  </a:schemeClr>
                </a:solidFill>
                <a:effectLst/>
                <a:uLnTx/>
                <a:uFillTx/>
                <a:latin typeface="黑体" panose="02010609060101010101" pitchFamily="49" charset="-122"/>
                <a:ea typeface="黑体" panose="02010609060101010101" pitchFamily="49" charset="-122"/>
                <a:cs typeface="+mn-cs"/>
              </a:rPr>
              <a:t>》</a:t>
            </a:r>
            <a:r>
              <a:rPr kumimoji="0" lang="zh-CN" altLang="en-US" sz="1800" b="1" i="0" u="none" strike="noStrike" kern="1200" cap="none" spc="0" normalizeH="0" baseline="0" noProof="0" dirty="0">
                <a:ln>
                  <a:noFill/>
                </a:ln>
                <a:solidFill>
                  <a:schemeClr val="tx1">
                    <a:lumMod val="50000"/>
                    <a:lumOff val="50000"/>
                  </a:schemeClr>
                </a:solidFill>
                <a:effectLst/>
                <a:uLnTx/>
                <a:uFillTx/>
                <a:latin typeface="黑体" panose="02010609060101010101" pitchFamily="49" charset="-122"/>
                <a:ea typeface="黑体" panose="02010609060101010101" pitchFamily="49" charset="-122"/>
                <a:cs typeface="+mn-cs"/>
              </a:rPr>
              <a:t>立法后评估</a:t>
            </a:r>
            <a:endParaRPr kumimoji="0" lang="zh-CN" altLang="en-US" sz="1800" b="0" i="0" u="none" strike="noStrike" kern="1200" cap="none" spc="0" normalizeH="0" baseline="0" noProof="0" dirty="0">
              <a:ln>
                <a:noFill/>
              </a:ln>
              <a:solidFill>
                <a:schemeClr val="tx1"/>
              </a:solidFill>
              <a:effectLst/>
              <a:uLnTx/>
              <a:uFillTx/>
              <a:latin typeface="黑体" panose="02010609060101010101" pitchFamily="49" charset="-122"/>
              <a:ea typeface="黑体" panose="02010609060101010101" pitchFamily="49" charset="-122"/>
              <a:cs typeface="+mn-cs"/>
            </a:endParaRPr>
          </a:p>
        </p:txBody>
      </p:sp>
      <p:sp>
        <p:nvSpPr>
          <p:cNvPr id="15377" name="TextBox 44"/>
          <p:cNvSpPr txBox="1"/>
          <p:nvPr/>
        </p:nvSpPr>
        <p:spPr>
          <a:xfrm>
            <a:off x="2555875" y="771525"/>
            <a:ext cx="3529013" cy="277813"/>
          </a:xfrm>
          <a:prstGeom prst="rect">
            <a:avLst/>
          </a:prstGeom>
          <a:noFill/>
          <a:ln w="9525">
            <a:noFill/>
          </a:ln>
        </p:spPr>
        <p:txBody>
          <a:bodyPr lIns="0" tIns="0" rIns="0" bIns="0">
            <a:spAutoFit/>
          </a:bodyPr>
          <a:p>
            <a:pPr marL="171450" lvl="1" indent="-171450" algn="ctr" eaLnBrk="1" hangingPunct="1"/>
            <a:r>
              <a:rPr lang="zh-CN" altLang="en-US" b="1" dirty="0">
                <a:latin typeface="黑体" panose="02010609060101010101" pitchFamily="49" charset="-122"/>
                <a:ea typeface="黑体" panose="02010609060101010101" pitchFamily="49" charset="-122"/>
              </a:rPr>
              <a:t>三、</a:t>
            </a:r>
            <a:r>
              <a:rPr lang="zh-CN" altLang="zh-CN" b="1" dirty="0">
                <a:latin typeface="黑体" panose="02010609060101010101" pitchFamily="49" charset="-122"/>
                <a:ea typeface="黑体" panose="02010609060101010101" pitchFamily="49" charset="-122"/>
              </a:rPr>
              <a:t>评估概括和结论</a:t>
            </a:r>
            <a:endParaRPr lang="zh-CN" altLang="en-US" b="1" dirty="0">
              <a:latin typeface="黑体" panose="02010609060101010101" pitchFamily="49" charset="-122"/>
              <a:ea typeface="黑体" panose="02010609060101010101" pitchFamily="49" charset="-122"/>
            </a:endParaRPr>
          </a:p>
        </p:txBody>
      </p:sp>
      <p:grpSp>
        <p:nvGrpSpPr>
          <p:cNvPr id="15378" name="组合 24"/>
          <p:cNvGrpSpPr/>
          <p:nvPr/>
        </p:nvGrpSpPr>
        <p:grpSpPr>
          <a:xfrm>
            <a:off x="7667625" y="1203325"/>
            <a:ext cx="1333500" cy="2790825"/>
            <a:chOff x="1115616" y="1011467"/>
            <a:chExt cx="1224136" cy="2562492"/>
          </a:xfrm>
        </p:grpSpPr>
        <p:sp>
          <p:nvSpPr>
            <p:cNvPr id="47" name="任意多边形 46"/>
            <p:cNvSpPr/>
            <p:nvPr/>
          </p:nvSpPr>
          <p:spPr>
            <a:xfrm flipV="1">
              <a:off x="1115616" y="1011467"/>
              <a:ext cx="1224136" cy="2562492"/>
            </a:xfrm>
            <a:custGeom>
              <a:avLst/>
              <a:gdLst>
                <a:gd name="connsiteX0" fmla="*/ 213563 w 1224136"/>
                <a:gd name="connsiteY0" fmla="*/ 2562492 h 2562492"/>
                <a:gd name="connsiteX1" fmla="*/ 1010573 w 1224136"/>
                <a:gd name="connsiteY1" fmla="*/ 2562492 h 2562492"/>
                <a:gd name="connsiteX2" fmla="*/ 1224136 w 1224136"/>
                <a:gd name="connsiteY2" fmla="*/ 2348929 h 2562492"/>
                <a:gd name="connsiteX3" fmla="*/ 1224136 w 1224136"/>
                <a:gd name="connsiteY3" fmla="*/ 399791 h 2562492"/>
                <a:gd name="connsiteX4" fmla="*/ 1010573 w 1224136"/>
                <a:gd name="connsiteY4" fmla="*/ 186228 h 2562492"/>
                <a:gd name="connsiteX5" fmla="*/ 720080 w 1224136"/>
                <a:gd name="connsiteY5" fmla="*/ 186228 h 2562492"/>
                <a:gd name="connsiteX6" fmla="*/ 612068 w 1224136"/>
                <a:gd name="connsiteY6" fmla="*/ 0 h 2562492"/>
                <a:gd name="connsiteX7" fmla="*/ 504056 w 1224136"/>
                <a:gd name="connsiteY7" fmla="*/ 186228 h 2562492"/>
                <a:gd name="connsiteX8" fmla="*/ 213563 w 1224136"/>
                <a:gd name="connsiteY8" fmla="*/ 186228 h 2562492"/>
                <a:gd name="connsiteX9" fmla="*/ 0 w 1224136"/>
                <a:gd name="connsiteY9" fmla="*/ 399791 h 2562492"/>
                <a:gd name="connsiteX10" fmla="*/ 0 w 1224136"/>
                <a:gd name="connsiteY10" fmla="*/ 2348929 h 2562492"/>
                <a:gd name="connsiteX11" fmla="*/ 213563 w 1224136"/>
                <a:gd name="connsiteY11" fmla="*/ 2562492 h 25624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24136" h="2562492">
                  <a:moveTo>
                    <a:pt x="213563" y="2562492"/>
                  </a:moveTo>
                  <a:lnTo>
                    <a:pt x="1010573" y="2562492"/>
                  </a:lnTo>
                  <a:cubicBezTo>
                    <a:pt x="1128521" y="2562492"/>
                    <a:pt x="1224136" y="2466877"/>
                    <a:pt x="1224136" y="2348929"/>
                  </a:cubicBezTo>
                  <a:lnTo>
                    <a:pt x="1224136" y="399791"/>
                  </a:lnTo>
                  <a:cubicBezTo>
                    <a:pt x="1224136" y="281843"/>
                    <a:pt x="1128521" y="186228"/>
                    <a:pt x="1010573" y="186228"/>
                  </a:cubicBezTo>
                  <a:lnTo>
                    <a:pt x="720080" y="186228"/>
                  </a:lnTo>
                  <a:lnTo>
                    <a:pt x="612068" y="0"/>
                  </a:lnTo>
                  <a:lnTo>
                    <a:pt x="504056" y="186228"/>
                  </a:lnTo>
                  <a:lnTo>
                    <a:pt x="213563" y="186228"/>
                  </a:lnTo>
                  <a:cubicBezTo>
                    <a:pt x="95615" y="186228"/>
                    <a:pt x="0" y="281843"/>
                    <a:pt x="0" y="399791"/>
                  </a:cubicBezTo>
                  <a:lnTo>
                    <a:pt x="0" y="2348929"/>
                  </a:lnTo>
                  <a:cubicBezTo>
                    <a:pt x="0" y="2466877"/>
                    <a:pt x="95615" y="2562492"/>
                    <a:pt x="213563" y="2562492"/>
                  </a:cubicBezTo>
                  <a:close/>
                </a:path>
              </a:pathLst>
            </a:custGeom>
            <a:gradFill flip="none" rotWithShape="1">
              <a:gsLst>
                <a:gs pos="45000">
                  <a:schemeClr val="bg1"/>
                </a:gs>
                <a:gs pos="100000">
                  <a:schemeClr val="bg1">
                    <a:lumMod val="85000"/>
                  </a:schemeClr>
                </a:gs>
              </a:gsLst>
              <a:lin ang="2400000" scaled="0"/>
              <a:tileRect/>
            </a:gradFill>
            <a:ln w="6350">
              <a:noFill/>
            </a:ln>
            <a:effectLst>
              <a:outerShdw blurRad="266700" dist="38100" dir="8100000" sx="101000" sy="101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黑体" panose="02010609060101010101" pitchFamily="49" charset="-122"/>
                <a:ea typeface="黑体" panose="02010609060101010101" pitchFamily="49" charset="-122"/>
                <a:cs typeface="+mn-cs"/>
              </a:endParaRPr>
            </a:p>
          </p:txBody>
        </p:sp>
        <p:sp>
          <p:nvSpPr>
            <p:cNvPr id="48" name="圆角矩形 47"/>
            <p:cNvSpPr/>
            <p:nvPr/>
          </p:nvSpPr>
          <p:spPr>
            <a:xfrm>
              <a:off x="1259890" y="1216992"/>
              <a:ext cx="935590" cy="2087309"/>
            </a:xfrm>
            <a:prstGeom prst="roundRect">
              <a:avLst>
                <a:gd name="adj" fmla="val 14632"/>
              </a:avLst>
            </a:prstGeom>
            <a:solidFill>
              <a:schemeClr val="bg2">
                <a:lumMod val="75000"/>
              </a:schemeClr>
            </a:solidFill>
            <a:ln>
              <a:solidFill>
                <a:schemeClr val="bg2">
                  <a:lumMod val="75000"/>
                </a:schemeClr>
              </a:solidFill>
            </a:ln>
          </p:spPr>
          <p:style>
            <a:lnRef idx="1">
              <a:schemeClr val="dk1"/>
            </a:lnRef>
            <a:fillRef idx="2">
              <a:schemeClr val="dk1"/>
            </a:fillRef>
            <a:effectRef idx="1">
              <a:schemeClr val="dk1"/>
            </a:effectRef>
            <a:fontRef idx="minor">
              <a:schemeClr val="dk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dk1"/>
                </a:solidFill>
                <a:effectLst/>
                <a:uLnTx/>
                <a:uFillTx/>
                <a:latin typeface="黑体" panose="02010609060101010101" pitchFamily="49" charset="-122"/>
                <a:ea typeface="黑体" panose="02010609060101010101" pitchFamily="49" charset="-122"/>
                <a:cs typeface="+mn-cs"/>
              </a:endParaRPr>
            </a:p>
          </p:txBody>
        </p:sp>
        <p:sp>
          <p:nvSpPr>
            <p:cNvPr id="49" name="矩形 48"/>
            <p:cNvSpPr/>
            <p:nvPr/>
          </p:nvSpPr>
          <p:spPr>
            <a:xfrm>
              <a:off x="1256975" y="1851055"/>
              <a:ext cx="938504" cy="360032"/>
            </a:xfrm>
            <a:prstGeom prst="rect">
              <a:avLst/>
            </a:prstGeom>
            <a:solidFill>
              <a:schemeClr val="bg1">
                <a:lumMod val="95000"/>
              </a:schemeClr>
            </a:solidFill>
            <a:ln>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r>
                <a:rPr kumimoji="0" lang="zh-CN" altLang="en-US" sz="1400" b="1" i="0" u="none" strike="noStrike" kern="1200" cap="none" spc="0" normalizeH="0" baseline="0" noProof="0" dirty="0">
                  <a:ln>
                    <a:noFill/>
                  </a:ln>
                  <a:solidFill>
                    <a:schemeClr val="bg2">
                      <a:lumMod val="75000"/>
                    </a:schemeClr>
                  </a:solidFill>
                  <a:effectLst/>
                  <a:uLnTx/>
                  <a:uFillTx/>
                  <a:latin typeface="黑体" panose="02010609060101010101" pitchFamily="49" charset="-122"/>
                  <a:ea typeface="黑体" panose="02010609060101010101" pitchFamily="49" charset="-122"/>
                  <a:cs typeface="+mn-cs"/>
                </a:rPr>
                <a:t>一致性</a:t>
              </a:r>
              <a:endParaRPr kumimoji="0" lang="zh-CN" altLang="en-US" sz="1400" b="1" i="0" u="none" strike="noStrike" kern="1200" cap="none" spc="0" normalizeH="0" baseline="0" noProof="0" dirty="0">
                <a:ln>
                  <a:noFill/>
                </a:ln>
                <a:solidFill>
                  <a:schemeClr val="bg2">
                    <a:lumMod val="75000"/>
                  </a:schemeClr>
                </a:solidFill>
                <a:effectLst/>
                <a:uLnTx/>
                <a:uFillTx/>
                <a:latin typeface="黑体" panose="02010609060101010101" pitchFamily="49" charset="-122"/>
                <a:ea typeface="黑体" panose="02010609060101010101" pitchFamily="49" charset="-122"/>
                <a:cs typeface="+mn-cs"/>
              </a:endParaRPr>
            </a:p>
          </p:txBody>
        </p:sp>
        <p:sp>
          <p:nvSpPr>
            <p:cNvPr id="50" name="文本框 38"/>
            <p:cNvSpPr txBox="1">
              <a:spLocks noChangeArrowheads="1"/>
            </p:cNvSpPr>
            <p:nvPr/>
          </p:nvSpPr>
          <p:spPr bwMode="auto">
            <a:xfrm>
              <a:off x="1224935" y="1284035"/>
              <a:ext cx="990967" cy="424166"/>
            </a:xfrm>
            <a:prstGeom prst="rect">
              <a:avLst/>
            </a:prstGeom>
            <a:noFill/>
            <a:ln w="9525">
              <a:solidFill>
                <a:schemeClr val="bg2">
                  <a:lumMod val="75000"/>
                </a:schemeClr>
              </a:solidFill>
              <a:miter lim="800000"/>
            </a:ln>
          </p:spPr>
          <p:txBody>
            <a:bodyPr>
              <a:spAutoFit/>
            </a:bodyPr>
            <a:lstStyle/>
            <a:p>
              <a:pPr marR="0" algn="ctr" defTabSz="914400">
                <a:buClrTx/>
                <a:buSzTx/>
                <a:buFontTx/>
                <a:buNone/>
                <a:defRPr/>
              </a:pPr>
              <a:r>
                <a:rPr kumimoji="0" lang="zh-CN" altLang="zh-CN" sz="1200" kern="1200" cap="none" spc="0" normalizeH="0" baseline="0" noProof="0" dirty="0">
                  <a:solidFill>
                    <a:schemeClr val="bg1"/>
                  </a:solidFill>
                  <a:latin typeface="黑体" panose="02010609060101010101" pitchFamily="49" charset="-122"/>
                  <a:ea typeface="黑体" panose="02010609060101010101" pitchFamily="49" charset="-122"/>
                  <a:cs typeface="+mn-cs"/>
                </a:rPr>
                <a:t>与《献血法》保持一致</a:t>
              </a:r>
              <a:endParaRPr kumimoji="0" lang="zh-CN" altLang="en-US" sz="1200" kern="1200" cap="none" spc="0" normalizeH="0" baseline="0" noProof="0" dirty="0">
                <a:solidFill>
                  <a:schemeClr val="bg1"/>
                </a:solidFill>
                <a:latin typeface="黑体" panose="02010609060101010101" pitchFamily="49" charset="-122"/>
                <a:ea typeface="黑体" panose="02010609060101010101" pitchFamily="49" charset="-122"/>
                <a:cs typeface="+mn-cs"/>
              </a:endParaRPr>
            </a:p>
          </p:txBody>
        </p:sp>
        <p:sp>
          <p:nvSpPr>
            <p:cNvPr id="51" name="文本框 39"/>
            <p:cNvSpPr txBox="1">
              <a:spLocks noChangeArrowheads="1"/>
            </p:cNvSpPr>
            <p:nvPr/>
          </p:nvSpPr>
          <p:spPr bwMode="auto">
            <a:xfrm>
              <a:off x="1256975" y="2214002"/>
              <a:ext cx="916644" cy="1101959"/>
            </a:xfrm>
            <a:prstGeom prst="rect">
              <a:avLst/>
            </a:prstGeom>
            <a:noFill/>
            <a:ln w="9525">
              <a:solidFill>
                <a:schemeClr val="bg2">
                  <a:lumMod val="75000"/>
                </a:schemeClr>
              </a:solidFill>
              <a:miter lim="800000"/>
            </a:ln>
          </p:spPr>
          <p:txBody>
            <a:bodyPr>
              <a:spAutoFit/>
            </a:bodyPr>
            <a:lstStyle/>
            <a:p>
              <a:pPr marR="0" algn="ctr" defTabSz="914400">
                <a:lnSpc>
                  <a:spcPct val="150000"/>
                </a:lnSpc>
                <a:buClrTx/>
                <a:buSzTx/>
                <a:buFontTx/>
                <a:buNone/>
                <a:defRPr/>
              </a:pPr>
              <a:r>
                <a:rPr kumimoji="0" lang="zh-CN" altLang="zh-CN" sz="1200" kern="1200" cap="none" spc="0" normalizeH="0" baseline="0" noProof="0" dirty="0">
                  <a:solidFill>
                    <a:schemeClr val="bg1"/>
                  </a:solidFill>
                  <a:latin typeface="黑体" panose="02010609060101010101" pitchFamily="49" charset="-122"/>
                  <a:ea typeface="黑体" panose="02010609060101010101" pitchFamily="49" charset="-122"/>
                  <a:cs typeface="+mn-cs"/>
                </a:rPr>
                <a:t>存在与新修订国家标准相互抵触和冲突的条款</a:t>
              </a:r>
              <a:endParaRPr kumimoji="0" lang="zh-CN" altLang="en-US" sz="1200" kern="1200" cap="none" spc="0" normalizeH="0" baseline="0" noProof="0" dirty="0">
                <a:solidFill>
                  <a:schemeClr val="bg1"/>
                </a:solidFill>
                <a:latin typeface="黑体" panose="02010609060101010101" pitchFamily="49" charset="-122"/>
                <a:ea typeface="黑体" panose="02010609060101010101" pitchFamily="49" charset="-122"/>
                <a:cs typeface="+mn-cs"/>
              </a:endParaRPr>
            </a:p>
          </p:txBody>
        </p:sp>
      </p:grpSp>
      <p:sp>
        <p:nvSpPr>
          <p:cNvPr id="52" name="椭圆 51"/>
          <p:cNvSpPr/>
          <p:nvPr/>
        </p:nvSpPr>
        <p:spPr>
          <a:xfrm>
            <a:off x="8172450" y="4084638"/>
            <a:ext cx="234950" cy="236538"/>
          </a:xfrm>
          <a:prstGeom prst="ellipse">
            <a:avLst/>
          </a:prstGeom>
          <a:solidFill>
            <a:schemeClr val="bg1"/>
          </a:solidFill>
          <a:ln w="38100">
            <a:solidFill>
              <a:schemeClr val="bg2">
                <a:lumMod val="75000"/>
              </a:schemeClr>
            </a:solidFill>
          </a:ln>
          <a:effectLst>
            <a:outerShdw blurRad="50800" dist="38100" dir="5400000" algn="t" rotWithShape="0">
              <a:prstClr val="black">
                <a:alpha val="29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黑体" panose="02010609060101010101" pitchFamily="49" charset="-122"/>
              <a:ea typeface="黑体" panose="02010609060101010101" pitchFamily="49" charset="-122"/>
              <a:cs typeface="+mn-cs"/>
            </a:endParaRPr>
          </a:p>
        </p:txBody>
      </p:sp>
      <p:cxnSp>
        <p:nvCxnSpPr>
          <p:cNvPr id="53" name="Straight Connector 21"/>
          <p:cNvCxnSpPr/>
          <p:nvPr/>
        </p:nvCxnSpPr>
        <p:spPr>
          <a:xfrm>
            <a:off x="2555875" y="700088"/>
            <a:ext cx="3671888" cy="0"/>
          </a:xfrm>
          <a:prstGeom prst="line">
            <a:avLst/>
          </a:prstGeom>
          <a:ln w="38100">
            <a:solidFill>
              <a:schemeClr val="bg2"/>
            </a:solidFill>
            <a:prstDash val="sysDash"/>
          </a:ln>
        </p:spPr>
        <p:style>
          <a:lnRef idx="1">
            <a:schemeClr val="accent1"/>
          </a:lnRef>
          <a:fillRef idx="0">
            <a:schemeClr val="accent1"/>
          </a:fillRef>
          <a:effectRef idx="0">
            <a:schemeClr val="accent1"/>
          </a:effectRef>
          <a:fontRef idx="minor">
            <a:schemeClr val="tx1"/>
          </a:fontRef>
        </p:style>
      </p:cxnSp>
    </p:spTree>
  </p:cSld>
  <p:clrMapOvr>
    <a:masterClrMapping/>
  </p:clrMapOvr>
  <p:transition advTm="0"/>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grpSp>
        <p:nvGrpSpPr>
          <p:cNvPr id="2" name="组合 5"/>
          <p:cNvGrpSpPr/>
          <p:nvPr/>
        </p:nvGrpSpPr>
        <p:grpSpPr>
          <a:xfrm>
            <a:off x="179512" y="1419622"/>
            <a:ext cx="2520280" cy="2376264"/>
            <a:chOff x="304800" y="673100"/>
            <a:chExt cx="4000500" cy="4000500"/>
          </a:xfrm>
          <a:effectLst>
            <a:outerShdw blurRad="444500" dist="254000" dir="8100000" algn="tr" rotWithShape="0">
              <a:prstClr val="black">
                <a:alpha val="50000"/>
              </a:prstClr>
            </a:outerShdw>
          </a:effectLst>
        </p:grpSpPr>
        <p:sp>
          <p:nvSpPr>
            <p:cNvPr id="7" name="同心圆 6"/>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黑体" panose="02010609060101010101" pitchFamily="49" charset="-122"/>
                <a:ea typeface="黑体" panose="02010609060101010101" pitchFamily="49" charset="-122"/>
                <a:cs typeface="+mn-cs"/>
              </a:endParaRPr>
            </a:p>
          </p:txBody>
        </p:sp>
        <p:sp>
          <p:nvSpPr>
            <p:cNvPr id="8" name="椭圆 7"/>
            <p:cNvSpPr/>
            <p:nvPr/>
          </p:nvSpPr>
          <p:spPr>
            <a:xfrm>
              <a:off x="392112" y="760412"/>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黑体" panose="02010609060101010101" pitchFamily="49" charset="-122"/>
                <a:ea typeface="黑体" panose="02010609060101010101" pitchFamily="49" charset="-122"/>
                <a:cs typeface="+mn-cs"/>
              </a:endParaRPr>
            </a:p>
          </p:txBody>
        </p:sp>
      </p:grpSp>
      <p:grpSp>
        <p:nvGrpSpPr>
          <p:cNvPr id="3" name="组合 5"/>
          <p:cNvGrpSpPr/>
          <p:nvPr/>
        </p:nvGrpSpPr>
        <p:grpSpPr>
          <a:xfrm>
            <a:off x="2195736" y="1491630"/>
            <a:ext cx="2520280" cy="2376264"/>
            <a:chOff x="304800" y="673100"/>
            <a:chExt cx="4000500" cy="4000500"/>
          </a:xfrm>
          <a:effectLst>
            <a:outerShdw blurRad="444500" dist="254000" dir="8100000" algn="tr" rotWithShape="0">
              <a:prstClr val="black">
                <a:alpha val="50000"/>
              </a:prstClr>
            </a:outerShdw>
          </a:effectLst>
        </p:grpSpPr>
        <p:sp>
          <p:nvSpPr>
            <p:cNvPr id="32" name="同心圆 31"/>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黑体" panose="02010609060101010101" pitchFamily="49" charset="-122"/>
                <a:ea typeface="黑体" panose="02010609060101010101" pitchFamily="49" charset="-122"/>
                <a:cs typeface="+mn-cs"/>
              </a:endParaRPr>
            </a:p>
          </p:txBody>
        </p:sp>
        <p:sp>
          <p:nvSpPr>
            <p:cNvPr id="33" name="椭圆 32"/>
            <p:cNvSpPr/>
            <p:nvPr/>
          </p:nvSpPr>
          <p:spPr>
            <a:xfrm>
              <a:off x="392112" y="760412"/>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黑体" panose="02010609060101010101" pitchFamily="49" charset="-122"/>
                <a:ea typeface="黑体" panose="02010609060101010101" pitchFamily="49" charset="-122"/>
                <a:cs typeface="+mn-cs"/>
              </a:endParaRPr>
            </a:p>
          </p:txBody>
        </p:sp>
      </p:grpSp>
      <p:grpSp>
        <p:nvGrpSpPr>
          <p:cNvPr id="4" name="组合 5"/>
          <p:cNvGrpSpPr/>
          <p:nvPr/>
        </p:nvGrpSpPr>
        <p:grpSpPr>
          <a:xfrm>
            <a:off x="4211960" y="1419622"/>
            <a:ext cx="2520280" cy="2376264"/>
            <a:chOff x="304800" y="673100"/>
            <a:chExt cx="4000500" cy="4000500"/>
          </a:xfrm>
          <a:effectLst>
            <a:outerShdw blurRad="444500" dist="254000" dir="8100000" algn="tr" rotWithShape="0">
              <a:prstClr val="black">
                <a:alpha val="50000"/>
              </a:prstClr>
            </a:outerShdw>
          </a:effectLst>
        </p:grpSpPr>
        <p:sp>
          <p:nvSpPr>
            <p:cNvPr id="35" name="同心圆 34"/>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黑体" panose="02010609060101010101" pitchFamily="49" charset="-122"/>
                <a:ea typeface="黑体" panose="02010609060101010101" pitchFamily="49" charset="-122"/>
                <a:cs typeface="+mn-cs"/>
              </a:endParaRPr>
            </a:p>
          </p:txBody>
        </p:sp>
        <p:sp>
          <p:nvSpPr>
            <p:cNvPr id="37" name="椭圆 36"/>
            <p:cNvSpPr/>
            <p:nvPr/>
          </p:nvSpPr>
          <p:spPr>
            <a:xfrm>
              <a:off x="392112" y="760412"/>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黑体" panose="02010609060101010101" pitchFamily="49" charset="-122"/>
                <a:ea typeface="黑体" panose="02010609060101010101" pitchFamily="49" charset="-122"/>
                <a:cs typeface="+mn-cs"/>
              </a:endParaRPr>
            </a:p>
          </p:txBody>
        </p:sp>
      </p:grpSp>
      <p:grpSp>
        <p:nvGrpSpPr>
          <p:cNvPr id="5" name="组合 5"/>
          <p:cNvGrpSpPr/>
          <p:nvPr/>
        </p:nvGrpSpPr>
        <p:grpSpPr>
          <a:xfrm>
            <a:off x="6372200" y="1419622"/>
            <a:ext cx="2520280" cy="2376264"/>
            <a:chOff x="304800" y="673100"/>
            <a:chExt cx="4000500" cy="4000500"/>
          </a:xfrm>
          <a:effectLst>
            <a:outerShdw blurRad="444500" dist="254000" dir="8100000" algn="tr" rotWithShape="0">
              <a:prstClr val="black">
                <a:alpha val="50000"/>
              </a:prstClr>
            </a:outerShdw>
          </a:effectLst>
        </p:grpSpPr>
        <p:sp>
          <p:nvSpPr>
            <p:cNvPr id="42" name="椭圆 41"/>
            <p:cNvSpPr/>
            <p:nvPr/>
          </p:nvSpPr>
          <p:spPr>
            <a:xfrm>
              <a:off x="392112" y="760412"/>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黑体" panose="02010609060101010101" pitchFamily="49" charset="-122"/>
                <a:ea typeface="黑体" panose="02010609060101010101" pitchFamily="49" charset="-122"/>
                <a:cs typeface="+mn-cs"/>
              </a:endParaRPr>
            </a:p>
          </p:txBody>
        </p:sp>
        <p:sp>
          <p:nvSpPr>
            <p:cNvPr id="41" name="同心圆 40"/>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黑体" panose="02010609060101010101" pitchFamily="49" charset="-122"/>
                <a:ea typeface="黑体" panose="02010609060101010101" pitchFamily="49" charset="-122"/>
                <a:cs typeface="+mn-cs"/>
              </a:endParaRPr>
            </a:p>
          </p:txBody>
        </p:sp>
      </p:grpSp>
      <p:sp>
        <p:nvSpPr>
          <p:cNvPr id="16390" name="ZoneTexte 17"/>
          <p:cNvSpPr txBox="1"/>
          <p:nvPr/>
        </p:nvSpPr>
        <p:spPr>
          <a:xfrm>
            <a:off x="3832225" y="4300538"/>
            <a:ext cx="1082675" cy="307975"/>
          </a:xfrm>
          <a:prstGeom prst="rect">
            <a:avLst/>
          </a:prstGeom>
          <a:noFill/>
          <a:ln w="9525">
            <a:noFill/>
          </a:ln>
        </p:spPr>
        <p:txBody>
          <a:bodyPr wrap="none">
            <a:spAutoFit/>
          </a:bodyPr>
          <a:p>
            <a:pPr algn="ctr"/>
            <a:r>
              <a:rPr lang="zh-CN" altLang="zh-CN" sz="1400" b="1" dirty="0">
                <a:latin typeface="黑体" panose="02010609060101010101" pitchFamily="49" charset="-122"/>
                <a:ea typeface="黑体" panose="02010609060101010101" pitchFamily="49" charset="-122"/>
              </a:rPr>
              <a:t>存在的不足</a:t>
            </a:r>
            <a:endParaRPr lang="zh-CN" altLang="zh-CN" sz="1400" b="1" dirty="0">
              <a:latin typeface="黑体" panose="02010609060101010101" pitchFamily="49" charset="-122"/>
              <a:ea typeface="黑体" panose="02010609060101010101" pitchFamily="49" charset="-122"/>
            </a:endParaRPr>
          </a:p>
        </p:txBody>
      </p:sp>
      <p:sp>
        <p:nvSpPr>
          <p:cNvPr id="16391" name="TextBox 14"/>
          <p:cNvSpPr/>
          <p:nvPr/>
        </p:nvSpPr>
        <p:spPr>
          <a:xfrm>
            <a:off x="1042988" y="1635125"/>
            <a:ext cx="576262" cy="400050"/>
          </a:xfrm>
          <a:prstGeom prst="rect">
            <a:avLst/>
          </a:prstGeom>
          <a:noFill/>
          <a:ln w="9525">
            <a:noFill/>
          </a:ln>
        </p:spPr>
        <p:txBody>
          <a:bodyPr>
            <a:spAutoFit/>
          </a:bodyPr>
          <a:p>
            <a:r>
              <a:rPr lang="en-US" altLang="zh-CN" sz="2000" b="1" dirty="0">
                <a:solidFill>
                  <a:schemeClr val="accent2"/>
                </a:solidFill>
                <a:latin typeface="黑体" panose="02010609060101010101" pitchFamily="49" charset="-122"/>
                <a:ea typeface="黑体" panose="02010609060101010101" pitchFamily="49" charset="-122"/>
                <a:sym typeface="方正兰亭粗黑_GBK"/>
              </a:rPr>
              <a:t>01</a:t>
            </a:r>
            <a:endParaRPr lang="en-US" altLang="zh-CN" sz="2000" b="1" dirty="0">
              <a:solidFill>
                <a:schemeClr val="accent2"/>
              </a:solidFill>
              <a:latin typeface="黑体" panose="02010609060101010101" pitchFamily="49" charset="-122"/>
              <a:ea typeface="黑体" panose="02010609060101010101" pitchFamily="49" charset="-122"/>
              <a:sym typeface="方正兰亭粗黑_GBK"/>
            </a:endParaRPr>
          </a:p>
        </p:txBody>
      </p:sp>
      <p:sp>
        <p:nvSpPr>
          <p:cNvPr id="19" name="TextBox 15"/>
          <p:cNvSpPr>
            <a:spLocks noChangeArrowheads="1"/>
          </p:cNvSpPr>
          <p:nvPr/>
        </p:nvSpPr>
        <p:spPr bwMode="auto">
          <a:xfrm>
            <a:off x="2987675" y="1708150"/>
            <a:ext cx="444500" cy="400050"/>
          </a:xfrm>
          <a:prstGeom prst="rect">
            <a:avLst/>
          </a:prstGeom>
          <a:noFill/>
          <a:ln>
            <a:noFill/>
          </a:ln>
        </p:spPr>
        <p:txBody>
          <a:bodyPr wrap="none">
            <a:spAutoFit/>
          </a:bodyPr>
          <a:lstStyle/>
          <a:p>
            <a:pPr marL="0" marR="0" lvl="0" indent="0" algn="l" defTabSz="914400" rtl="0" eaLnBrk="1" fontAlgn="base" latinLnBrk="0" hangingPunct="1">
              <a:lnSpc>
                <a:spcPct val="100000"/>
              </a:lnSpc>
              <a:spcBef>
                <a:spcPct val="0"/>
              </a:spcBef>
              <a:spcAft>
                <a:spcPct val="0"/>
              </a:spcAft>
              <a:buClrTx/>
              <a:buSzTx/>
              <a:buFontTx/>
              <a:buNone/>
              <a:defRPr/>
            </a:pPr>
            <a:r>
              <a:rPr kumimoji="0" lang="en-US" altLang="zh-CN" sz="2000" b="1" i="0" u="none" strike="noStrike" kern="1200" cap="none" spc="0" normalizeH="0" baseline="0" noProof="0" dirty="0">
                <a:ln>
                  <a:noFill/>
                </a:ln>
                <a:solidFill>
                  <a:schemeClr val="accent3"/>
                </a:solidFill>
                <a:effectLst/>
                <a:uLnTx/>
                <a:uFillTx/>
                <a:latin typeface="黑体" panose="02010609060101010101" pitchFamily="49" charset="-122"/>
                <a:ea typeface="黑体" panose="02010609060101010101" pitchFamily="49" charset="-122"/>
                <a:cs typeface="+mn-cs"/>
                <a:sym typeface="方正兰亭粗黑_GBK" charset="-122"/>
              </a:rPr>
              <a:t>02</a:t>
            </a:r>
            <a:endParaRPr kumimoji="0" lang="en-US" altLang="zh-CN" sz="2000" b="1" i="0" u="none" strike="noStrike" kern="1200" cap="none" spc="0" normalizeH="0" baseline="0" noProof="0" dirty="0">
              <a:ln>
                <a:noFill/>
              </a:ln>
              <a:solidFill>
                <a:schemeClr val="accent3"/>
              </a:solidFill>
              <a:effectLst/>
              <a:uLnTx/>
              <a:uFillTx/>
              <a:latin typeface="黑体" panose="02010609060101010101" pitchFamily="49" charset="-122"/>
              <a:ea typeface="黑体" panose="02010609060101010101" pitchFamily="49" charset="-122"/>
              <a:cs typeface="+mn-cs"/>
              <a:sym typeface="方正兰亭粗黑_GBK" charset="-122"/>
            </a:endParaRPr>
          </a:p>
        </p:txBody>
      </p:sp>
      <p:sp>
        <p:nvSpPr>
          <p:cNvPr id="22" name="TextBox 22"/>
          <p:cNvSpPr>
            <a:spLocks noChangeArrowheads="1"/>
          </p:cNvSpPr>
          <p:nvPr/>
        </p:nvSpPr>
        <p:spPr bwMode="auto">
          <a:xfrm>
            <a:off x="539750" y="2066925"/>
            <a:ext cx="1584325" cy="1247775"/>
          </a:xfrm>
          <a:prstGeom prst="rect">
            <a:avLst/>
          </a:prstGeom>
          <a:noFill/>
          <a:ln>
            <a:noFill/>
          </a:ln>
        </p:spPr>
        <p:txBody>
          <a:bodyPr>
            <a:spAutoFit/>
          </a:bodyPr>
          <a:lstStyle/>
          <a:p>
            <a:pPr marL="0" marR="0" lvl="0" indent="0" algn="just" defTabSz="914400" rtl="0" eaLnBrk="1" fontAlgn="base" latinLnBrk="0" hangingPunct="1">
              <a:lnSpc>
                <a:spcPct val="125000"/>
              </a:lnSpc>
              <a:spcBef>
                <a:spcPct val="0"/>
              </a:spcBef>
              <a:spcAft>
                <a:spcPct val="0"/>
              </a:spcAft>
              <a:buClrTx/>
              <a:buSzTx/>
              <a:buFontTx/>
              <a:buNone/>
              <a:defRPr/>
            </a:pPr>
            <a:r>
              <a:rPr kumimoji="0" lang="zh-CN" altLang="zh-CN" sz="1200" b="0" i="0" u="none" strike="noStrike" kern="1200" cap="none" spc="0" normalizeH="0" baseline="0" noProof="0" dirty="0">
                <a:ln>
                  <a:noFill/>
                </a:ln>
                <a:solidFill>
                  <a:schemeClr val="tx1"/>
                </a:solidFill>
                <a:effectLst/>
                <a:uLnTx/>
                <a:uFillTx/>
                <a:latin typeface="黑体" panose="02010609060101010101" pitchFamily="49" charset="-122"/>
                <a:ea typeface="黑体" panose="02010609060101010101" pitchFamily="49" charset="-122"/>
                <a:cs typeface="+mn-cs"/>
              </a:rPr>
              <a:t>对无偿献血政府以及部门职责不够明确，需要在法律层面强化政府对无偿献血的责任和主导地位</a:t>
            </a:r>
            <a:endParaRPr kumimoji="0" lang="zh-CN" altLang="en-US" sz="1400" b="1" i="0" u="none" strike="noStrike" kern="1200" cap="none" spc="0" normalizeH="0" baseline="0" noProof="0" dirty="0">
              <a:ln>
                <a:noFill/>
              </a:ln>
              <a:solidFill>
                <a:schemeClr val="tx1">
                  <a:lumMod val="65000"/>
                  <a:lumOff val="35000"/>
                </a:schemeClr>
              </a:solidFill>
              <a:effectLst/>
              <a:uLnTx/>
              <a:uFillTx/>
              <a:latin typeface="黑体" panose="02010609060101010101" pitchFamily="49" charset="-122"/>
              <a:ea typeface="黑体" panose="02010609060101010101" pitchFamily="49" charset="-122"/>
              <a:cs typeface="+mn-cs"/>
              <a:sym typeface="微软雅黑" panose="020B0503020204020204" pitchFamily="34" charset="-122"/>
            </a:endParaRPr>
          </a:p>
        </p:txBody>
      </p:sp>
      <p:sp>
        <p:nvSpPr>
          <p:cNvPr id="16394" name="TextBox 24"/>
          <p:cNvSpPr/>
          <p:nvPr/>
        </p:nvSpPr>
        <p:spPr>
          <a:xfrm>
            <a:off x="2700338" y="2211388"/>
            <a:ext cx="1366837" cy="1016000"/>
          </a:xfrm>
          <a:prstGeom prst="rect">
            <a:avLst/>
          </a:prstGeom>
          <a:noFill/>
          <a:ln w="9525">
            <a:noFill/>
          </a:ln>
        </p:spPr>
        <p:txBody>
          <a:bodyPr>
            <a:spAutoFit/>
          </a:bodyPr>
          <a:p>
            <a:pPr algn="just">
              <a:lnSpc>
                <a:spcPct val="125000"/>
              </a:lnSpc>
            </a:pPr>
            <a:r>
              <a:rPr lang="zh-CN" altLang="zh-CN" sz="1200" dirty="0">
                <a:latin typeface="黑体" panose="02010609060101010101" pitchFamily="49" charset="-122"/>
                <a:ea typeface="黑体" panose="02010609060101010101" pitchFamily="49" charset="-122"/>
              </a:rPr>
              <a:t>需要健全无偿献血激励和关爱机制，更多地回应社会公众诉求</a:t>
            </a:r>
            <a:endParaRPr lang="zh-CN" altLang="zh-CN" sz="1200" dirty="0">
              <a:latin typeface="黑体" panose="02010609060101010101" pitchFamily="49" charset="-122"/>
              <a:ea typeface="黑体" panose="02010609060101010101" pitchFamily="49" charset="-122"/>
            </a:endParaRPr>
          </a:p>
        </p:txBody>
      </p:sp>
      <p:sp>
        <p:nvSpPr>
          <p:cNvPr id="26" name="TextBox 16"/>
          <p:cNvSpPr>
            <a:spLocks noChangeArrowheads="1"/>
          </p:cNvSpPr>
          <p:nvPr/>
        </p:nvSpPr>
        <p:spPr bwMode="auto">
          <a:xfrm>
            <a:off x="5003800" y="1779588"/>
            <a:ext cx="444500" cy="400050"/>
          </a:xfrm>
          <a:prstGeom prst="rect">
            <a:avLst/>
          </a:prstGeom>
          <a:noFill/>
          <a:ln>
            <a:noFill/>
          </a:ln>
        </p:spPr>
        <p:txBody>
          <a:bodyPr wrap="none">
            <a:spAutoFit/>
          </a:bodyPr>
          <a:lstStyle/>
          <a:p>
            <a:pPr marL="0" marR="0" lvl="0" indent="0" algn="l" defTabSz="914400" rtl="0" eaLnBrk="1" fontAlgn="base" latinLnBrk="0" hangingPunct="1">
              <a:lnSpc>
                <a:spcPct val="100000"/>
              </a:lnSpc>
              <a:spcBef>
                <a:spcPct val="0"/>
              </a:spcBef>
              <a:spcAft>
                <a:spcPct val="0"/>
              </a:spcAft>
              <a:buClrTx/>
              <a:buSzTx/>
              <a:buFontTx/>
              <a:buNone/>
              <a:defRPr/>
            </a:pPr>
            <a:r>
              <a:rPr kumimoji="0" lang="en-US" altLang="zh-CN" sz="2000" b="1" i="0" u="none" strike="noStrike" kern="1200" cap="none" spc="0" normalizeH="0" baseline="0" noProof="0" dirty="0">
                <a:ln>
                  <a:noFill/>
                </a:ln>
                <a:solidFill>
                  <a:schemeClr val="accent4"/>
                </a:solidFill>
                <a:effectLst/>
                <a:uLnTx/>
                <a:uFillTx/>
                <a:latin typeface="黑体" panose="02010609060101010101" pitchFamily="49" charset="-122"/>
                <a:ea typeface="黑体" panose="02010609060101010101" pitchFamily="49" charset="-122"/>
                <a:cs typeface="+mn-cs"/>
                <a:sym typeface="方正兰亭粗黑_GBK" charset="-122"/>
              </a:rPr>
              <a:t>03</a:t>
            </a:r>
            <a:endParaRPr kumimoji="0" lang="en-US" altLang="zh-CN" sz="2000" b="1" i="0" u="none" strike="noStrike" kern="1200" cap="none" spc="0" normalizeH="0" baseline="0" noProof="0" dirty="0">
              <a:ln>
                <a:noFill/>
              </a:ln>
              <a:solidFill>
                <a:schemeClr val="accent4"/>
              </a:solidFill>
              <a:effectLst/>
              <a:uLnTx/>
              <a:uFillTx/>
              <a:latin typeface="黑体" panose="02010609060101010101" pitchFamily="49" charset="-122"/>
              <a:ea typeface="黑体" panose="02010609060101010101" pitchFamily="49" charset="-122"/>
              <a:cs typeface="+mn-cs"/>
              <a:sym typeface="方正兰亭粗黑_GBK" charset="-122"/>
            </a:endParaRPr>
          </a:p>
        </p:txBody>
      </p:sp>
      <p:sp>
        <p:nvSpPr>
          <p:cNvPr id="16396" name="TextBox 26"/>
          <p:cNvSpPr/>
          <p:nvPr/>
        </p:nvSpPr>
        <p:spPr>
          <a:xfrm>
            <a:off x="4643438" y="2211388"/>
            <a:ext cx="1366837" cy="1016000"/>
          </a:xfrm>
          <a:prstGeom prst="rect">
            <a:avLst/>
          </a:prstGeom>
          <a:noFill/>
          <a:ln w="9525">
            <a:noFill/>
          </a:ln>
        </p:spPr>
        <p:txBody>
          <a:bodyPr>
            <a:spAutoFit/>
          </a:bodyPr>
          <a:p>
            <a:pPr algn="just">
              <a:lnSpc>
                <a:spcPct val="125000"/>
              </a:lnSpc>
            </a:pPr>
            <a:r>
              <a:rPr lang="zh-CN" altLang="zh-CN" sz="1200" dirty="0">
                <a:latin typeface="黑体" panose="02010609060101010101" pitchFamily="49" charset="-122"/>
                <a:ea typeface="黑体" panose="02010609060101010101" pitchFamily="49" charset="-122"/>
              </a:rPr>
              <a:t>需要从制度上在人员配备和经费上保证采供血机构运行的需求</a:t>
            </a:r>
            <a:endParaRPr lang="zh-CN" altLang="zh-CN" sz="1200" dirty="0">
              <a:latin typeface="黑体" panose="02010609060101010101" pitchFamily="49" charset="-122"/>
              <a:ea typeface="黑体" panose="02010609060101010101" pitchFamily="49" charset="-122"/>
            </a:endParaRPr>
          </a:p>
        </p:txBody>
      </p:sp>
      <p:sp>
        <p:nvSpPr>
          <p:cNvPr id="30" name="TextBox 17"/>
          <p:cNvSpPr>
            <a:spLocks noChangeArrowheads="1"/>
          </p:cNvSpPr>
          <p:nvPr/>
        </p:nvSpPr>
        <p:spPr bwMode="auto">
          <a:xfrm>
            <a:off x="7308850" y="1779588"/>
            <a:ext cx="444500" cy="400050"/>
          </a:xfrm>
          <a:prstGeom prst="rect">
            <a:avLst/>
          </a:prstGeom>
          <a:noFill/>
          <a:ln>
            <a:noFill/>
          </a:ln>
        </p:spPr>
        <p:txBody>
          <a:bodyPr wrap="none">
            <a:spAutoFit/>
          </a:bodyPr>
          <a:lstStyle/>
          <a:p>
            <a:pPr marL="0" marR="0" lvl="0" indent="0" algn="l" defTabSz="914400" rtl="0" eaLnBrk="1" fontAlgn="base" latinLnBrk="0" hangingPunct="1">
              <a:lnSpc>
                <a:spcPct val="100000"/>
              </a:lnSpc>
              <a:spcBef>
                <a:spcPct val="0"/>
              </a:spcBef>
              <a:spcAft>
                <a:spcPct val="0"/>
              </a:spcAft>
              <a:buClrTx/>
              <a:buSzTx/>
              <a:buFontTx/>
              <a:buNone/>
              <a:defRPr/>
            </a:pPr>
            <a:r>
              <a:rPr kumimoji="0" lang="en-US" altLang="zh-CN" sz="2000" b="1" i="0" u="none" strike="noStrike" kern="1200" cap="none" spc="0" normalizeH="0" baseline="0" noProof="0" dirty="0">
                <a:ln>
                  <a:noFill/>
                </a:ln>
                <a:solidFill>
                  <a:schemeClr val="accent5"/>
                </a:solidFill>
                <a:effectLst/>
                <a:uLnTx/>
                <a:uFillTx/>
                <a:latin typeface="黑体" panose="02010609060101010101" pitchFamily="49" charset="-122"/>
                <a:ea typeface="黑体" panose="02010609060101010101" pitchFamily="49" charset="-122"/>
                <a:cs typeface="+mn-cs"/>
                <a:sym typeface="方正兰亭粗黑_GBK" charset="-122"/>
              </a:rPr>
              <a:t>04</a:t>
            </a:r>
            <a:endParaRPr kumimoji="0" lang="en-US" altLang="zh-CN" sz="2000" b="1" i="0" u="none" strike="noStrike" kern="1200" cap="none" spc="0" normalizeH="0" baseline="0" noProof="0" dirty="0">
              <a:ln>
                <a:noFill/>
              </a:ln>
              <a:solidFill>
                <a:schemeClr val="accent5"/>
              </a:solidFill>
              <a:effectLst/>
              <a:uLnTx/>
              <a:uFillTx/>
              <a:latin typeface="黑体" panose="02010609060101010101" pitchFamily="49" charset="-122"/>
              <a:ea typeface="黑体" panose="02010609060101010101" pitchFamily="49" charset="-122"/>
              <a:cs typeface="+mn-cs"/>
              <a:sym typeface="方正兰亭粗黑_GBK" charset="-122"/>
            </a:endParaRPr>
          </a:p>
        </p:txBody>
      </p:sp>
      <p:sp>
        <p:nvSpPr>
          <p:cNvPr id="16398" name="TextBox 28"/>
          <p:cNvSpPr/>
          <p:nvPr/>
        </p:nvSpPr>
        <p:spPr>
          <a:xfrm>
            <a:off x="6875463" y="2139950"/>
            <a:ext cx="1584325" cy="984250"/>
          </a:xfrm>
          <a:prstGeom prst="rect">
            <a:avLst/>
          </a:prstGeom>
          <a:noFill/>
          <a:ln w="9525">
            <a:noFill/>
          </a:ln>
        </p:spPr>
        <p:txBody>
          <a:bodyPr>
            <a:spAutoFit/>
          </a:bodyPr>
          <a:p>
            <a:pPr algn="just">
              <a:lnSpc>
                <a:spcPct val="125000"/>
              </a:lnSpc>
            </a:pPr>
            <a:r>
              <a:rPr lang="zh-CN" altLang="zh-CN" sz="1200" dirty="0">
                <a:latin typeface="黑体" panose="02010609060101010101" pitchFamily="49" charset="-122"/>
                <a:ea typeface="黑体" panose="02010609060101010101" pitchFamily="49" charset="-122"/>
              </a:rPr>
              <a:t>个别条款落后于国家最新法规</a:t>
            </a:r>
            <a:r>
              <a:rPr lang="zh-CN" altLang="en-US" sz="1200" dirty="0">
                <a:latin typeface="黑体" panose="02010609060101010101" pitchFamily="49" charset="-122"/>
                <a:ea typeface="黑体" panose="02010609060101010101" pitchFamily="49" charset="-122"/>
              </a:rPr>
              <a:t>、标准</a:t>
            </a:r>
            <a:r>
              <a:rPr lang="zh-CN" altLang="zh-CN" sz="1200" dirty="0">
                <a:latin typeface="黑体" panose="02010609060101010101" pitchFamily="49" charset="-122"/>
                <a:ea typeface="黑体" panose="02010609060101010101" pitchFamily="49" charset="-122"/>
              </a:rPr>
              <a:t>的要求，需要进一步修订以适应</a:t>
            </a:r>
            <a:endParaRPr lang="zh-CN" altLang="en-US" sz="1200" dirty="0">
              <a:latin typeface="黑体" panose="02010609060101010101" pitchFamily="49" charset="-122"/>
              <a:ea typeface="黑体" panose="02010609060101010101" pitchFamily="49" charset="-122"/>
              <a:sym typeface="微软雅黑" panose="020B0503020204020204" pitchFamily="34" charset="-122"/>
            </a:endParaRPr>
          </a:p>
        </p:txBody>
      </p:sp>
      <p:cxnSp>
        <p:nvCxnSpPr>
          <p:cNvPr id="39" name="Straight Connector 42"/>
          <p:cNvCxnSpPr/>
          <p:nvPr/>
        </p:nvCxnSpPr>
        <p:spPr>
          <a:xfrm>
            <a:off x="827088" y="4156075"/>
            <a:ext cx="7491413" cy="0"/>
          </a:xfrm>
          <a:prstGeom prst="line">
            <a:avLst/>
          </a:prstGeom>
          <a:ln w="12700">
            <a:solidFill>
              <a:schemeClr val="bg1">
                <a:lumMod val="65000"/>
              </a:schemeClr>
            </a:solidFill>
            <a:prstDash val="sysDot"/>
            <a:headEnd type="oval" w="med" len="med"/>
            <a:tailEnd type="oval"/>
          </a:ln>
        </p:spPr>
        <p:style>
          <a:lnRef idx="1">
            <a:schemeClr val="accent1"/>
          </a:lnRef>
          <a:fillRef idx="0">
            <a:schemeClr val="accent1"/>
          </a:fillRef>
          <a:effectRef idx="0">
            <a:schemeClr val="accent1"/>
          </a:effectRef>
          <a:fontRef idx="minor">
            <a:schemeClr val="tx1"/>
          </a:fontRef>
        </p:style>
      </p:cxnSp>
      <p:pic>
        <p:nvPicPr>
          <p:cNvPr id="16400" name="Image 12" descr="Divider Right.png"/>
          <p:cNvPicPr>
            <a:picLocks noChangeAspect="1"/>
          </p:cNvPicPr>
          <p:nvPr/>
        </p:nvPicPr>
        <p:blipFill>
          <a:blip r:embed="rId1"/>
          <a:stretch>
            <a:fillRect/>
          </a:stretch>
        </p:blipFill>
        <p:spPr>
          <a:xfrm>
            <a:off x="900113" y="411163"/>
            <a:ext cx="1522412" cy="52387"/>
          </a:xfrm>
          <a:prstGeom prst="rect">
            <a:avLst/>
          </a:prstGeom>
          <a:noFill/>
          <a:ln w="9525">
            <a:noFill/>
          </a:ln>
        </p:spPr>
      </p:pic>
      <p:pic>
        <p:nvPicPr>
          <p:cNvPr id="16401" name="Image 12" descr="Divider Right.png"/>
          <p:cNvPicPr>
            <a:picLocks noChangeAspect="1"/>
          </p:cNvPicPr>
          <p:nvPr/>
        </p:nvPicPr>
        <p:blipFill>
          <a:blip r:embed="rId2"/>
          <a:stretch>
            <a:fillRect/>
          </a:stretch>
        </p:blipFill>
        <p:spPr>
          <a:xfrm>
            <a:off x="6443663" y="411163"/>
            <a:ext cx="1522412" cy="52387"/>
          </a:xfrm>
          <a:prstGeom prst="rect">
            <a:avLst/>
          </a:prstGeom>
          <a:noFill/>
          <a:ln w="9525">
            <a:noFill/>
          </a:ln>
        </p:spPr>
      </p:pic>
      <p:sp>
        <p:nvSpPr>
          <p:cNvPr id="45" name="TextBox 44"/>
          <p:cNvSpPr txBox="1"/>
          <p:nvPr/>
        </p:nvSpPr>
        <p:spPr>
          <a:xfrm>
            <a:off x="2700338" y="339725"/>
            <a:ext cx="3529013" cy="276225"/>
          </a:xfrm>
          <a:prstGeom prst="rect">
            <a:avLst/>
          </a:prstGeom>
          <a:noFill/>
        </p:spPr>
        <p:txBody>
          <a:bodyPr lIns="0" tIns="0" rIns="0" bIns="0">
            <a:spAutoFit/>
          </a:bodyPr>
          <a:lstStyle/>
          <a:p>
            <a:pPr marL="171450" marR="0" lvl="1" indent="-171450" algn="ctr" defTabSz="914400" rtl="0" eaLnBrk="1" fontAlgn="base" latinLnBrk="0" hangingPunct="1">
              <a:lnSpc>
                <a:spcPct val="100000"/>
              </a:lnSpc>
              <a:spcBef>
                <a:spcPct val="0"/>
              </a:spcBef>
              <a:spcAft>
                <a:spcPct val="0"/>
              </a:spcAft>
              <a:buClrTx/>
              <a:buSzTx/>
              <a:buFontTx/>
              <a:buNone/>
              <a:defRPr/>
            </a:pPr>
            <a:r>
              <a:rPr kumimoji="0" lang="en-US" altLang="zh-CN" sz="1800" b="1" i="0" u="none" strike="noStrike" kern="1200" cap="none" spc="0" normalizeH="0" baseline="0" noProof="0" dirty="0" smtClean="0">
                <a:ln>
                  <a:noFill/>
                </a:ln>
                <a:solidFill>
                  <a:schemeClr val="tx1">
                    <a:lumMod val="50000"/>
                    <a:lumOff val="50000"/>
                  </a:schemeClr>
                </a:solidFill>
                <a:effectLst/>
                <a:uLnTx/>
                <a:uFillTx/>
                <a:latin typeface="黑体" panose="02010609060101010101" pitchFamily="49" charset="-122"/>
                <a:ea typeface="黑体" panose="02010609060101010101" pitchFamily="49" charset="-122"/>
                <a:cs typeface="+mn-cs"/>
              </a:rPr>
              <a:t>《</a:t>
            </a:r>
            <a:r>
              <a:rPr kumimoji="0" lang="zh-CN" altLang="en-US" sz="1800" b="1" i="0" u="none" strike="noStrike" kern="1200" cap="none" spc="0" normalizeH="0" baseline="0" noProof="0" dirty="0">
                <a:ln>
                  <a:noFill/>
                </a:ln>
                <a:solidFill>
                  <a:schemeClr val="tx1">
                    <a:lumMod val="50000"/>
                    <a:lumOff val="50000"/>
                  </a:schemeClr>
                </a:solidFill>
                <a:effectLst/>
                <a:uLnTx/>
                <a:uFillTx/>
                <a:latin typeface="黑体" panose="02010609060101010101" pitchFamily="49" charset="-122"/>
                <a:ea typeface="黑体" panose="02010609060101010101" pitchFamily="49" charset="-122"/>
                <a:cs typeface="+mn-cs"/>
              </a:rPr>
              <a:t>江苏省献血条例</a:t>
            </a:r>
            <a:r>
              <a:rPr kumimoji="0" lang="en-US" altLang="zh-CN" sz="1800" b="1" i="0" u="none" strike="noStrike" kern="1200" cap="none" spc="0" normalizeH="0" baseline="0" noProof="0" dirty="0">
                <a:ln>
                  <a:noFill/>
                </a:ln>
                <a:solidFill>
                  <a:schemeClr val="tx1">
                    <a:lumMod val="50000"/>
                    <a:lumOff val="50000"/>
                  </a:schemeClr>
                </a:solidFill>
                <a:effectLst/>
                <a:uLnTx/>
                <a:uFillTx/>
                <a:latin typeface="黑体" panose="02010609060101010101" pitchFamily="49" charset="-122"/>
                <a:ea typeface="黑体" panose="02010609060101010101" pitchFamily="49" charset="-122"/>
                <a:cs typeface="+mn-cs"/>
              </a:rPr>
              <a:t>》</a:t>
            </a:r>
            <a:r>
              <a:rPr kumimoji="0" lang="zh-CN" altLang="en-US" sz="1800" b="1" i="0" u="none" strike="noStrike" kern="1200" cap="none" spc="0" normalizeH="0" baseline="0" noProof="0" dirty="0">
                <a:ln>
                  <a:noFill/>
                </a:ln>
                <a:solidFill>
                  <a:schemeClr val="tx1">
                    <a:lumMod val="50000"/>
                    <a:lumOff val="50000"/>
                  </a:schemeClr>
                </a:solidFill>
                <a:effectLst/>
                <a:uLnTx/>
                <a:uFillTx/>
                <a:latin typeface="黑体" panose="02010609060101010101" pitchFamily="49" charset="-122"/>
                <a:ea typeface="黑体" panose="02010609060101010101" pitchFamily="49" charset="-122"/>
                <a:cs typeface="+mn-cs"/>
              </a:rPr>
              <a:t>立法后评估</a:t>
            </a:r>
            <a:endParaRPr kumimoji="0" lang="zh-CN" altLang="en-US" sz="1800" b="0" i="0" u="none" strike="noStrike" kern="1200" cap="none" spc="0" normalizeH="0" baseline="0" noProof="0" dirty="0">
              <a:ln>
                <a:noFill/>
              </a:ln>
              <a:solidFill>
                <a:schemeClr val="tx1"/>
              </a:solidFill>
              <a:effectLst/>
              <a:uLnTx/>
              <a:uFillTx/>
              <a:latin typeface="黑体" panose="02010609060101010101" pitchFamily="49" charset="-122"/>
              <a:ea typeface="黑体" panose="02010609060101010101" pitchFamily="49" charset="-122"/>
              <a:cs typeface="+mn-cs"/>
            </a:endParaRPr>
          </a:p>
        </p:txBody>
      </p:sp>
      <p:sp>
        <p:nvSpPr>
          <p:cNvPr id="16403" name="TextBox 45"/>
          <p:cNvSpPr txBox="1"/>
          <p:nvPr/>
        </p:nvSpPr>
        <p:spPr>
          <a:xfrm>
            <a:off x="2555875" y="771525"/>
            <a:ext cx="3529013" cy="277813"/>
          </a:xfrm>
          <a:prstGeom prst="rect">
            <a:avLst/>
          </a:prstGeom>
          <a:noFill/>
          <a:ln w="9525">
            <a:noFill/>
          </a:ln>
        </p:spPr>
        <p:txBody>
          <a:bodyPr lIns="0" tIns="0" rIns="0" bIns="0">
            <a:spAutoFit/>
          </a:bodyPr>
          <a:p>
            <a:pPr marL="171450" lvl="1" indent="-171450" algn="ctr" eaLnBrk="1" hangingPunct="1"/>
            <a:r>
              <a:rPr lang="zh-CN" altLang="en-US" b="1" dirty="0">
                <a:latin typeface="黑体" panose="02010609060101010101" pitchFamily="49" charset="-122"/>
                <a:ea typeface="黑体" panose="02010609060101010101" pitchFamily="49" charset="-122"/>
              </a:rPr>
              <a:t>三、</a:t>
            </a:r>
            <a:r>
              <a:rPr lang="zh-CN" altLang="zh-CN" b="1" dirty="0">
                <a:latin typeface="黑体" panose="02010609060101010101" pitchFamily="49" charset="-122"/>
                <a:ea typeface="黑体" panose="02010609060101010101" pitchFamily="49" charset="-122"/>
              </a:rPr>
              <a:t>评估概括和结论</a:t>
            </a:r>
            <a:endParaRPr lang="zh-CN" altLang="en-US" b="1" dirty="0">
              <a:latin typeface="黑体" panose="02010609060101010101" pitchFamily="49" charset="-122"/>
              <a:ea typeface="黑体" panose="02010609060101010101" pitchFamily="49" charset="-122"/>
            </a:endParaRPr>
          </a:p>
        </p:txBody>
      </p:sp>
      <p:cxnSp>
        <p:nvCxnSpPr>
          <p:cNvPr id="47" name="Straight Connector 21"/>
          <p:cNvCxnSpPr/>
          <p:nvPr/>
        </p:nvCxnSpPr>
        <p:spPr>
          <a:xfrm>
            <a:off x="2555875" y="700088"/>
            <a:ext cx="3671888" cy="0"/>
          </a:xfrm>
          <a:prstGeom prst="line">
            <a:avLst/>
          </a:prstGeom>
          <a:ln w="38100">
            <a:solidFill>
              <a:schemeClr val="bg2"/>
            </a:solidFill>
            <a:prstDash val="sysDash"/>
          </a:ln>
        </p:spPr>
        <p:style>
          <a:lnRef idx="1">
            <a:schemeClr val="accent1"/>
          </a:lnRef>
          <a:fillRef idx="0">
            <a:schemeClr val="accent1"/>
          </a:fillRef>
          <a:effectRef idx="0">
            <a:schemeClr val="accent1"/>
          </a:effectRef>
          <a:fontRef idx="minor">
            <a:schemeClr val="tx1"/>
          </a:fontRef>
        </p:style>
      </p:cxnSp>
    </p:spTree>
  </p:cSld>
  <p:clrMapOvr>
    <a:masterClrMapping/>
  </p:clrMapOvr>
  <p:transition advTm="0"/>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54" name="圆角矩形 53"/>
          <p:cNvSpPr/>
          <p:nvPr/>
        </p:nvSpPr>
        <p:spPr bwMode="auto">
          <a:xfrm>
            <a:off x="5219700" y="3076575"/>
            <a:ext cx="3744913" cy="1655763"/>
          </a:xfrm>
          <a:prstGeom prst="roundRect">
            <a:avLst/>
          </a:prstGeom>
          <a:noFill/>
          <a:ln>
            <a:solidFill>
              <a:schemeClr val="tx1">
                <a:lumMod val="75000"/>
                <a:lumOff val="25000"/>
              </a:schemeClr>
            </a:solidFill>
          </a:ln>
        </p:spPr>
        <p:style>
          <a:lnRef idx="2">
            <a:schemeClr val="accent2"/>
          </a:lnRef>
          <a:fillRef idx="1">
            <a:schemeClr val="lt1"/>
          </a:fillRef>
          <a:effectRef idx="0">
            <a:schemeClr val="accent2"/>
          </a:effectRef>
          <a:fontRef idx="minor">
            <a:schemeClr val="dk1"/>
          </a:fontRef>
        </p:style>
        <p:txBody>
          <a:bodyPr lIns="91430" tIns="45716" rIns="91430" bIns="45716" anchor="ctr"/>
          <a:lstStyle/>
          <a:p>
            <a:pPr marL="0" marR="0" lvl="2" indent="252095" algn="l" defTabSz="914400" rtl="0" eaLnBrk="0" fontAlgn="ctr" latinLnBrk="0" hangingPunct="0">
              <a:lnSpc>
                <a:spcPct val="100000"/>
              </a:lnSpc>
              <a:spcBef>
                <a:spcPct val="0"/>
              </a:spcBef>
              <a:spcAft>
                <a:spcPct val="0"/>
              </a:spcAft>
              <a:buClr>
                <a:srgbClr val="FF0000"/>
              </a:buClr>
              <a:buSzPct val="70000"/>
              <a:buFont typeface="Wingdings" panose="05000000000000000000" pitchFamily="2" charset="2"/>
              <a:buChar char="n"/>
              <a:tabLst>
                <a:tab pos="135890" algn="l"/>
              </a:tabLst>
              <a:defRPr/>
            </a:pPr>
            <a:endParaRPr kumimoji="0" lang="zh-CN" altLang="en-US" sz="1400" b="1" i="0" u="none" strike="noStrike" kern="1200" cap="none" spc="0" normalizeH="0" baseline="0" noProof="0" dirty="0">
              <a:ln>
                <a:noFill/>
              </a:ln>
              <a:solidFill>
                <a:schemeClr val="accent2"/>
              </a:solidFill>
              <a:effectLst/>
              <a:uLnTx/>
              <a:uFillTx/>
              <a:latin typeface="黑体" panose="02010609060101010101" pitchFamily="49" charset="-122"/>
              <a:ea typeface="黑体" panose="02010609060101010101" pitchFamily="49" charset="-122"/>
              <a:cs typeface="+mn-cs"/>
            </a:endParaRPr>
          </a:p>
        </p:txBody>
      </p:sp>
      <p:sp>
        <p:nvSpPr>
          <p:cNvPr id="6" name="圆角矩形 5"/>
          <p:cNvSpPr/>
          <p:nvPr/>
        </p:nvSpPr>
        <p:spPr bwMode="auto">
          <a:xfrm>
            <a:off x="323850" y="3076575"/>
            <a:ext cx="3600450" cy="1655763"/>
          </a:xfrm>
          <a:prstGeom prst="roundRect">
            <a:avLst/>
          </a:prstGeom>
          <a:noFill/>
          <a:ln>
            <a:solidFill>
              <a:schemeClr val="tx1">
                <a:lumMod val="75000"/>
                <a:lumOff val="25000"/>
              </a:schemeClr>
            </a:solidFill>
          </a:ln>
        </p:spPr>
        <p:style>
          <a:lnRef idx="2">
            <a:schemeClr val="accent2"/>
          </a:lnRef>
          <a:fillRef idx="1">
            <a:schemeClr val="lt1"/>
          </a:fillRef>
          <a:effectRef idx="0">
            <a:schemeClr val="accent2"/>
          </a:effectRef>
          <a:fontRef idx="minor">
            <a:schemeClr val="dk1"/>
          </a:fontRef>
        </p:style>
        <p:txBody>
          <a:bodyPr lIns="91430" tIns="45716" rIns="91430" bIns="45716" anchor="ctr"/>
          <a:lstStyle/>
          <a:p>
            <a:pPr marL="0" marR="0" lvl="2" indent="252095" algn="l" defTabSz="914400" rtl="0" eaLnBrk="0" fontAlgn="ctr" latinLnBrk="0" hangingPunct="0">
              <a:lnSpc>
                <a:spcPct val="100000"/>
              </a:lnSpc>
              <a:spcBef>
                <a:spcPct val="0"/>
              </a:spcBef>
              <a:spcAft>
                <a:spcPct val="0"/>
              </a:spcAft>
              <a:buClr>
                <a:srgbClr val="FF0000"/>
              </a:buClr>
              <a:buSzPct val="70000"/>
              <a:buFont typeface="Wingdings" panose="05000000000000000000" pitchFamily="2" charset="2"/>
              <a:buChar char="n"/>
              <a:tabLst>
                <a:tab pos="135890" algn="l"/>
              </a:tabLst>
              <a:defRPr/>
            </a:pPr>
            <a:endParaRPr kumimoji="0" lang="zh-CN" altLang="en-US" sz="1400" b="1" i="0" u="none" strike="noStrike" kern="1200" cap="none" spc="0" normalizeH="0" baseline="0" noProof="0" dirty="0">
              <a:ln>
                <a:noFill/>
              </a:ln>
              <a:solidFill>
                <a:schemeClr val="accent2"/>
              </a:solidFill>
              <a:effectLst/>
              <a:uLnTx/>
              <a:uFillTx/>
              <a:latin typeface="黑体" panose="02010609060101010101" pitchFamily="49" charset="-122"/>
              <a:ea typeface="黑体" panose="02010609060101010101" pitchFamily="49" charset="-122"/>
              <a:cs typeface="+mn-cs"/>
            </a:endParaRPr>
          </a:p>
        </p:txBody>
      </p:sp>
      <p:sp>
        <p:nvSpPr>
          <p:cNvPr id="17412" name="矩形 87"/>
          <p:cNvSpPr/>
          <p:nvPr/>
        </p:nvSpPr>
        <p:spPr>
          <a:xfrm>
            <a:off x="539750" y="3219450"/>
            <a:ext cx="2941638" cy="1385888"/>
          </a:xfrm>
          <a:prstGeom prst="rect">
            <a:avLst/>
          </a:prstGeom>
          <a:noFill/>
          <a:ln w="9525">
            <a:noFill/>
          </a:ln>
        </p:spPr>
        <p:txBody>
          <a:bodyPr lIns="91430" tIns="45716" rIns="91430" bIns="45716">
            <a:spAutoFit/>
          </a:bodyPr>
          <a:p>
            <a:pPr indent="250825" eaLnBrk="0" fontAlgn="ctr" hangingPunct="0">
              <a:buClr>
                <a:srgbClr val="FF0000"/>
              </a:buClr>
              <a:buSzPct val="70000"/>
            </a:pPr>
            <a:r>
              <a:rPr lang="zh-CN" altLang="zh-CN" sz="1200" b="1" dirty="0">
                <a:latin typeface="黑体" panose="02010609060101010101" pitchFamily="49" charset="-122"/>
                <a:ea typeface="黑体" panose="02010609060101010101" pitchFamily="49" charset="-122"/>
              </a:rPr>
              <a:t>加强采供血机构体系建设，切实履行《条例》赋予的职责，增强条例的执行力，保证对采供血机构的人员和资金投入与采供血服务规模相适应，强化采供血机构内涵建设，</a:t>
            </a:r>
            <a:r>
              <a:rPr lang="zh-CN" altLang="en-US" sz="1200" b="1" dirty="0">
                <a:latin typeface="黑体" panose="02010609060101010101" pitchFamily="49" charset="-122"/>
                <a:ea typeface="黑体" panose="02010609060101010101" pitchFamily="49" charset="-122"/>
              </a:rPr>
              <a:t>信息公开，</a:t>
            </a:r>
            <a:r>
              <a:rPr lang="zh-CN" altLang="zh-CN" sz="1200" b="1" dirty="0">
                <a:latin typeface="黑体" panose="02010609060101010101" pitchFamily="49" charset="-122"/>
                <a:ea typeface="黑体" panose="02010609060101010101" pitchFamily="49" charset="-122"/>
              </a:rPr>
              <a:t>不断提升采供血服务水平</a:t>
            </a:r>
            <a:r>
              <a:rPr lang="zh-CN" altLang="en-US" sz="1200" b="1" dirty="0">
                <a:latin typeface="黑体" panose="02010609060101010101" pitchFamily="49" charset="-122"/>
                <a:ea typeface="黑体" panose="02010609060101010101" pitchFamily="49" charset="-122"/>
              </a:rPr>
              <a:t>和</a:t>
            </a:r>
            <a:r>
              <a:rPr lang="zh-CN" altLang="zh-CN" sz="1200" b="1" dirty="0">
                <a:latin typeface="黑体" panose="02010609060101010101" pitchFamily="49" charset="-122"/>
                <a:ea typeface="黑体" panose="02010609060101010101" pitchFamily="49" charset="-122"/>
              </a:rPr>
              <a:t>应急保障能力，保障临床供血，确保用血安全。</a:t>
            </a:r>
            <a:endParaRPr lang="zh-CN" altLang="en-US" sz="1200" b="1" dirty="0">
              <a:latin typeface="黑体" panose="02010609060101010101" pitchFamily="49" charset="-122"/>
              <a:ea typeface="黑体" panose="02010609060101010101" pitchFamily="49" charset="-122"/>
            </a:endParaRPr>
          </a:p>
        </p:txBody>
      </p:sp>
      <p:sp>
        <p:nvSpPr>
          <p:cNvPr id="8" name="圆角矩形 7"/>
          <p:cNvSpPr/>
          <p:nvPr/>
        </p:nvSpPr>
        <p:spPr bwMode="auto">
          <a:xfrm>
            <a:off x="250825" y="1131888"/>
            <a:ext cx="3600450" cy="1727200"/>
          </a:xfrm>
          <a:prstGeom prst="roundRect">
            <a:avLst/>
          </a:prstGeom>
          <a:noFill/>
          <a:ln>
            <a:solidFill>
              <a:schemeClr val="tx1">
                <a:lumMod val="75000"/>
                <a:lumOff val="25000"/>
              </a:schemeClr>
            </a:solidFill>
          </a:ln>
        </p:spPr>
        <p:style>
          <a:lnRef idx="2">
            <a:schemeClr val="accent3"/>
          </a:lnRef>
          <a:fillRef idx="1">
            <a:schemeClr val="lt1"/>
          </a:fillRef>
          <a:effectRef idx="0">
            <a:schemeClr val="accent3"/>
          </a:effectRef>
          <a:fontRef idx="minor">
            <a:schemeClr val="dk1"/>
          </a:fontRef>
        </p:style>
        <p:txBody>
          <a:bodyPr lIns="91430" tIns="45716" rIns="91430" bIns="45716" anchor="ctr"/>
          <a:lstStyle/>
          <a:p>
            <a:pPr marL="0" marR="0" lvl="2" indent="252095" algn="l" defTabSz="914400" rtl="0" eaLnBrk="0" fontAlgn="ctr" latinLnBrk="0" hangingPunct="0">
              <a:lnSpc>
                <a:spcPct val="100000"/>
              </a:lnSpc>
              <a:spcBef>
                <a:spcPct val="0"/>
              </a:spcBef>
              <a:spcAft>
                <a:spcPct val="0"/>
              </a:spcAft>
              <a:buClr>
                <a:srgbClr val="FF0000"/>
              </a:buClr>
              <a:buSzPct val="70000"/>
              <a:buFont typeface="Wingdings" panose="05000000000000000000" pitchFamily="2" charset="2"/>
              <a:buChar char="n"/>
              <a:tabLst>
                <a:tab pos="135890" algn="l"/>
              </a:tabLst>
              <a:defRPr/>
            </a:pPr>
            <a:endParaRPr kumimoji="0" lang="zh-CN" altLang="en-US" sz="1400" b="1" i="0" u="none" strike="noStrike" kern="1200" cap="none" spc="0" normalizeH="0" baseline="0" noProof="0" dirty="0">
              <a:ln>
                <a:noFill/>
              </a:ln>
              <a:solidFill>
                <a:schemeClr val="tx1"/>
              </a:solidFill>
              <a:effectLst/>
              <a:uLnTx/>
              <a:uFillTx/>
              <a:latin typeface="黑体" panose="02010609060101010101" pitchFamily="49" charset="-122"/>
              <a:ea typeface="黑体" panose="02010609060101010101" pitchFamily="49" charset="-122"/>
              <a:cs typeface="+mn-cs"/>
            </a:endParaRPr>
          </a:p>
        </p:txBody>
      </p:sp>
      <p:sp>
        <p:nvSpPr>
          <p:cNvPr id="17414" name="矩形 87"/>
          <p:cNvSpPr/>
          <p:nvPr/>
        </p:nvSpPr>
        <p:spPr>
          <a:xfrm>
            <a:off x="395288" y="1276350"/>
            <a:ext cx="3254375" cy="1384300"/>
          </a:xfrm>
          <a:prstGeom prst="rect">
            <a:avLst/>
          </a:prstGeom>
          <a:noFill/>
          <a:ln w="9525">
            <a:noFill/>
          </a:ln>
        </p:spPr>
        <p:txBody>
          <a:bodyPr lIns="91430" tIns="45716" rIns="91430" bIns="45716">
            <a:spAutoFit/>
          </a:bodyPr>
          <a:p>
            <a:pPr indent="250825" eaLnBrk="0" fontAlgn="ctr" hangingPunct="0">
              <a:buClr>
                <a:srgbClr val="FF0000"/>
              </a:buClr>
              <a:buSzPct val="70000"/>
            </a:pPr>
            <a:r>
              <a:rPr lang="zh-CN" altLang="zh-CN" sz="1200" b="1" dirty="0">
                <a:latin typeface="黑体" panose="02010609060101010101" pitchFamily="49" charset="-122"/>
                <a:ea typeface="黑体" panose="02010609060101010101" pitchFamily="49" charset="-122"/>
              </a:rPr>
              <a:t>明确政府</a:t>
            </a:r>
            <a:r>
              <a:rPr lang="zh-CN" altLang="en-US" sz="1200" b="1" dirty="0">
                <a:latin typeface="黑体" panose="02010609060101010101" pitchFamily="49" charset="-122"/>
                <a:ea typeface="黑体" panose="02010609060101010101" pitchFamily="49" charset="-122"/>
              </a:rPr>
              <a:t>及所属</a:t>
            </a:r>
            <a:r>
              <a:rPr lang="zh-CN" altLang="zh-CN" sz="1200" b="1" dirty="0">
                <a:latin typeface="黑体" panose="02010609060101010101" pitchFamily="49" charset="-122"/>
                <a:ea typeface="黑体" panose="02010609060101010101" pitchFamily="49" charset="-122"/>
              </a:rPr>
              <a:t>部门对无偿献血的具体职责，规定各级政府及有关部门要根据法定职责，进一步完善和细化相关实施措施，不断完善地方政府领导、多部门合作、全社会参与的无偿献血工作机制，明确并细化各级政府、部门在无偿献血宣传、献血点的设置、财政资金的支持等方面的职责。</a:t>
            </a:r>
            <a:endParaRPr lang="zh-CN" altLang="en-US" sz="1200" b="1" dirty="0">
              <a:latin typeface="黑体" panose="02010609060101010101" pitchFamily="49" charset="-122"/>
              <a:ea typeface="黑体" panose="02010609060101010101" pitchFamily="49" charset="-122"/>
            </a:endParaRPr>
          </a:p>
        </p:txBody>
      </p:sp>
      <p:grpSp>
        <p:nvGrpSpPr>
          <p:cNvPr id="17415" name="组合 26"/>
          <p:cNvGrpSpPr/>
          <p:nvPr/>
        </p:nvGrpSpPr>
        <p:grpSpPr>
          <a:xfrm>
            <a:off x="3405188" y="1995488"/>
            <a:ext cx="1238250" cy="717550"/>
            <a:chOff x="615729" y="3219334"/>
            <a:chExt cx="1554991" cy="432536"/>
          </a:xfrm>
        </p:grpSpPr>
        <p:grpSp>
          <p:nvGrpSpPr>
            <p:cNvPr id="3" name="组合 27"/>
            <p:cNvGrpSpPr/>
            <p:nvPr/>
          </p:nvGrpSpPr>
          <p:grpSpPr>
            <a:xfrm>
              <a:off x="814328" y="3219334"/>
              <a:ext cx="1356392" cy="432536"/>
              <a:chOff x="4304043" y="1286668"/>
              <a:chExt cx="3837944" cy="2757793"/>
            </a:xfrm>
            <a:effectLst>
              <a:outerShdw blurRad="381000" dist="254000" dir="8100000" algn="tr" rotWithShape="0">
                <a:prstClr val="black">
                  <a:alpha val="40000"/>
                </a:prstClr>
              </a:outerShdw>
            </a:effectLst>
          </p:grpSpPr>
          <p:sp>
            <p:nvSpPr>
              <p:cNvPr id="30" name="圆角矩形 29"/>
              <p:cNvSpPr/>
              <p:nvPr/>
            </p:nvSpPr>
            <p:spPr>
              <a:xfrm>
                <a:off x="4304043" y="1286668"/>
                <a:ext cx="3837944" cy="2757793"/>
              </a:xfrm>
              <a:prstGeom prst="roundRect">
                <a:avLst/>
              </a:prstGeom>
              <a:gradFill>
                <a:gsLst>
                  <a:gs pos="62000">
                    <a:schemeClr val="bg1">
                      <a:lumMod val="95000"/>
                    </a:schemeClr>
                  </a:gs>
                  <a:gs pos="0">
                    <a:schemeClr val="bg1"/>
                  </a:gs>
                  <a:gs pos="100000">
                    <a:schemeClr val="bg1">
                      <a:lumMod val="85000"/>
                    </a:schemeClr>
                  </a:gs>
                  <a:gs pos="0">
                    <a:schemeClr val="bg1"/>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252095" algn="ctr" defTabSz="914400" rtl="0" eaLnBrk="1" fontAlgn="base" latinLnBrk="0" hangingPunct="1">
                  <a:lnSpc>
                    <a:spcPct val="100000"/>
                  </a:lnSpc>
                  <a:spcBef>
                    <a:spcPct val="0"/>
                  </a:spcBef>
                  <a:spcAft>
                    <a:spcPct val="0"/>
                  </a:spcAft>
                  <a:buClrTx/>
                  <a:buSzTx/>
                  <a:buFontTx/>
                  <a:buNone/>
                  <a:defRPr/>
                </a:pPr>
                <a:endParaRPr kumimoji="0" lang="zh-CN" altLang="en-US" sz="1800" b="1" i="0" u="none" strike="noStrike" kern="1200" cap="none" spc="0" normalizeH="0" baseline="0" noProof="0">
                  <a:ln>
                    <a:noFill/>
                  </a:ln>
                  <a:solidFill>
                    <a:schemeClr val="tx1">
                      <a:lumMod val="75000"/>
                      <a:lumOff val="25000"/>
                    </a:schemeClr>
                  </a:solidFill>
                  <a:effectLst/>
                  <a:uLnTx/>
                  <a:uFillTx/>
                  <a:latin typeface="黑体" panose="02010609060101010101" pitchFamily="49" charset="-122"/>
                  <a:ea typeface="黑体" panose="02010609060101010101" pitchFamily="49" charset="-122"/>
                  <a:cs typeface="+mn-cs"/>
                </a:endParaRPr>
              </a:p>
            </p:txBody>
          </p:sp>
          <p:sp>
            <p:nvSpPr>
              <p:cNvPr id="35" name="圆角矩形 34"/>
              <p:cNvSpPr/>
              <p:nvPr/>
            </p:nvSpPr>
            <p:spPr>
              <a:xfrm>
                <a:off x="4351927" y="1373342"/>
                <a:ext cx="3742173" cy="2584452"/>
              </a:xfrm>
              <a:prstGeom prst="roundRect">
                <a:avLst/>
              </a:prstGeom>
              <a:gradFill>
                <a:gsLst>
                  <a:gs pos="42000">
                    <a:srgbClr val="F0F0F0"/>
                  </a:gs>
                  <a:gs pos="0">
                    <a:schemeClr val="bg1"/>
                  </a:gs>
                  <a:gs pos="100000">
                    <a:schemeClr val="bg1">
                      <a:lumMod val="85000"/>
                    </a:schemeClr>
                  </a:gs>
                  <a:gs pos="0">
                    <a:schemeClr val="bg1"/>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252095" algn="ctr" defTabSz="914400" rtl="0" eaLnBrk="1" fontAlgn="base" latinLnBrk="0" hangingPunct="1">
                  <a:lnSpc>
                    <a:spcPct val="100000"/>
                  </a:lnSpc>
                  <a:spcBef>
                    <a:spcPct val="0"/>
                  </a:spcBef>
                  <a:spcAft>
                    <a:spcPct val="0"/>
                  </a:spcAft>
                  <a:buClrTx/>
                  <a:buSzTx/>
                  <a:buFontTx/>
                  <a:buNone/>
                  <a:defRPr/>
                </a:pPr>
                <a:endParaRPr kumimoji="0" lang="zh-CN" altLang="en-US" sz="1800" b="1" i="0" u="none" strike="noStrike" kern="1200" cap="none" spc="0" normalizeH="0" baseline="0" noProof="0">
                  <a:ln>
                    <a:noFill/>
                  </a:ln>
                  <a:solidFill>
                    <a:schemeClr val="tx1">
                      <a:lumMod val="75000"/>
                      <a:lumOff val="25000"/>
                    </a:schemeClr>
                  </a:solidFill>
                  <a:effectLst/>
                  <a:uLnTx/>
                  <a:uFillTx/>
                  <a:latin typeface="黑体" panose="02010609060101010101" pitchFamily="49" charset="-122"/>
                  <a:ea typeface="黑体" panose="02010609060101010101" pitchFamily="49" charset="-122"/>
                  <a:cs typeface="+mn-cs"/>
                </a:endParaRPr>
              </a:p>
            </p:txBody>
          </p:sp>
        </p:grpSp>
        <p:sp>
          <p:nvSpPr>
            <p:cNvPr id="30746" name="TextBox 28"/>
            <p:cNvSpPr txBox="1">
              <a:spLocks noChangeArrowheads="1"/>
            </p:cNvSpPr>
            <p:nvPr/>
          </p:nvSpPr>
          <p:spPr bwMode="auto">
            <a:xfrm>
              <a:off x="615729" y="3332253"/>
              <a:ext cx="1539042" cy="222010"/>
            </a:xfrm>
            <a:prstGeom prst="rect">
              <a:avLst/>
            </a:prstGeom>
            <a:noFill/>
            <a:ln>
              <a:noFill/>
            </a:ln>
          </p:spPr>
          <p:txBody>
            <a:bodyPr lIns="0" tIns="0" rIns="0" bIns="0">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indent="252095" algn="ctr" defTabSz="914400" rtl="0" eaLnBrk="1" fontAlgn="base" latinLnBrk="0" hangingPunct="1">
                <a:lnSpc>
                  <a:spcPct val="100000"/>
                </a:lnSpc>
                <a:spcBef>
                  <a:spcPct val="0"/>
                </a:spcBef>
                <a:spcAft>
                  <a:spcPct val="0"/>
                </a:spcAft>
                <a:buClrTx/>
                <a:buSzTx/>
                <a:buFontTx/>
                <a:buNone/>
                <a:defRPr/>
              </a:pPr>
              <a:r>
                <a:rPr kumimoji="0" lang="zh-CN" altLang="en-US" sz="2400" b="1" i="0" u="none" strike="noStrike" kern="1200" cap="none" spc="0" normalizeH="0" baseline="0" noProof="0" dirty="0">
                  <a:ln>
                    <a:noFill/>
                  </a:ln>
                  <a:solidFill>
                    <a:schemeClr val="accent4">
                      <a:lumMod val="75000"/>
                    </a:schemeClr>
                  </a:solidFill>
                  <a:effectLst/>
                  <a:uLnTx/>
                  <a:uFillTx/>
                  <a:latin typeface="黑体" panose="02010609060101010101" pitchFamily="49" charset="-122"/>
                  <a:ea typeface="黑体" panose="02010609060101010101" pitchFamily="49" charset="-122"/>
                  <a:cs typeface="宋体" panose="02010600030101010101" pitchFamily="2" charset="-122"/>
                </a:rPr>
                <a:t>（</a:t>
              </a:r>
              <a:r>
                <a:rPr kumimoji="0" lang="en-US" altLang="zh-CN" sz="2400" b="1" i="0" u="none" strike="noStrike" kern="1200" cap="none" spc="0" normalizeH="0" baseline="0" noProof="0" dirty="0">
                  <a:ln>
                    <a:noFill/>
                  </a:ln>
                  <a:solidFill>
                    <a:schemeClr val="accent4">
                      <a:lumMod val="75000"/>
                    </a:schemeClr>
                  </a:solidFill>
                  <a:effectLst/>
                  <a:uLnTx/>
                  <a:uFillTx/>
                  <a:latin typeface="黑体" panose="02010609060101010101" pitchFamily="49" charset="-122"/>
                  <a:ea typeface="黑体" panose="02010609060101010101" pitchFamily="49" charset="-122"/>
                  <a:cs typeface="宋体" panose="02010600030101010101" pitchFamily="2" charset="-122"/>
                </a:rPr>
                <a:t>1</a:t>
              </a:r>
              <a:r>
                <a:rPr kumimoji="0" lang="zh-CN" altLang="en-US" sz="2400" b="1" i="0" u="none" strike="noStrike" kern="1200" cap="none" spc="0" normalizeH="0" baseline="0" noProof="0" dirty="0">
                  <a:ln>
                    <a:noFill/>
                  </a:ln>
                  <a:solidFill>
                    <a:schemeClr val="accent4">
                      <a:lumMod val="75000"/>
                    </a:schemeClr>
                  </a:solidFill>
                  <a:effectLst/>
                  <a:uLnTx/>
                  <a:uFillTx/>
                  <a:latin typeface="黑体" panose="02010609060101010101" pitchFamily="49" charset="-122"/>
                  <a:ea typeface="黑体" panose="02010609060101010101" pitchFamily="49" charset="-122"/>
                  <a:cs typeface="宋体" panose="02010600030101010101" pitchFamily="2" charset="-122"/>
                </a:rPr>
                <a:t>）</a:t>
              </a:r>
              <a:endParaRPr kumimoji="0" lang="zh-CN" altLang="zh-CN" sz="2400" b="1" i="0" u="none" strike="noStrike" kern="1200" cap="none" spc="0" normalizeH="0" baseline="0" noProof="0" dirty="0">
                <a:ln>
                  <a:noFill/>
                </a:ln>
                <a:solidFill>
                  <a:schemeClr val="accent4">
                    <a:lumMod val="75000"/>
                  </a:schemeClr>
                </a:solidFill>
                <a:effectLst/>
                <a:uLnTx/>
                <a:uFillTx/>
                <a:latin typeface="黑体" panose="02010609060101010101" pitchFamily="49" charset="-122"/>
                <a:ea typeface="黑体" panose="02010609060101010101" pitchFamily="49" charset="-122"/>
                <a:cs typeface="宋体" panose="02010600030101010101" pitchFamily="2" charset="-122"/>
              </a:endParaRPr>
            </a:p>
          </p:txBody>
        </p:sp>
      </p:grpSp>
      <p:sp>
        <p:nvSpPr>
          <p:cNvPr id="32" name="圆角矩形 31"/>
          <p:cNvSpPr/>
          <p:nvPr/>
        </p:nvSpPr>
        <p:spPr bwMode="auto">
          <a:xfrm>
            <a:off x="5219700" y="1131888"/>
            <a:ext cx="3744913" cy="1727200"/>
          </a:xfrm>
          <a:prstGeom prst="roundRect">
            <a:avLst/>
          </a:prstGeom>
          <a:noFill/>
          <a:ln>
            <a:solidFill>
              <a:schemeClr val="tx1">
                <a:lumMod val="75000"/>
                <a:lumOff val="25000"/>
              </a:schemeClr>
            </a:solidFill>
          </a:ln>
        </p:spPr>
        <p:style>
          <a:lnRef idx="2">
            <a:schemeClr val="accent3"/>
          </a:lnRef>
          <a:fillRef idx="1">
            <a:schemeClr val="lt1"/>
          </a:fillRef>
          <a:effectRef idx="0">
            <a:schemeClr val="accent3"/>
          </a:effectRef>
          <a:fontRef idx="minor">
            <a:schemeClr val="dk1"/>
          </a:fontRef>
        </p:style>
        <p:txBody>
          <a:bodyPr lIns="91430" tIns="45716" rIns="91430" bIns="45716" anchor="ctr"/>
          <a:lstStyle/>
          <a:p>
            <a:pPr marL="0" marR="0" lvl="2" indent="252095" algn="l" defTabSz="914400" rtl="0" eaLnBrk="0" fontAlgn="ctr" latinLnBrk="0" hangingPunct="0">
              <a:lnSpc>
                <a:spcPct val="100000"/>
              </a:lnSpc>
              <a:spcBef>
                <a:spcPct val="0"/>
              </a:spcBef>
              <a:spcAft>
                <a:spcPct val="0"/>
              </a:spcAft>
              <a:buClr>
                <a:srgbClr val="FF0000"/>
              </a:buClr>
              <a:buSzPct val="70000"/>
              <a:buFont typeface="Wingdings" panose="05000000000000000000" pitchFamily="2" charset="2"/>
              <a:buChar char="n"/>
              <a:tabLst>
                <a:tab pos="135890" algn="l"/>
              </a:tabLst>
              <a:defRPr/>
            </a:pPr>
            <a:endParaRPr kumimoji="0" lang="zh-CN" altLang="en-US" sz="1400" b="1" i="0" u="none" strike="noStrike" kern="1200" cap="none" spc="0" normalizeH="0" baseline="0" noProof="0" dirty="0">
              <a:ln>
                <a:noFill/>
              </a:ln>
              <a:solidFill>
                <a:schemeClr val="tx1"/>
              </a:solidFill>
              <a:effectLst/>
              <a:uLnTx/>
              <a:uFillTx/>
              <a:latin typeface="黑体" panose="02010609060101010101" pitchFamily="49" charset="-122"/>
              <a:ea typeface="黑体" panose="02010609060101010101" pitchFamily="49" charset="-122"/>
              <a:cs typeface="+mn-cs"/>
            </a:endParaRPr>
          </a:p>
        </p:txBody>
      </p:sp>
      <p:sp>
        <p:nvSpPr>
          <p:cNvPr id="17417" name="矩形 87"/>
          <p:cNvSpPr/>
          <p:nvPr/>
        </p:nvSpPr>
        <p:spPr>
          <a:xfrm>
            <a:off x="5508625" y="1276350"/>
            <a:ext cx="3384550" cy="1384300"/>
          </a:xfrm>
          <a:prstGeom prst="rect">
            <a:avLst/>
          </a:prstGeom>
          <a:noFill/>
          <a:ln w="9525">
            <a:noFill/>
          </a:ln>
        </p:spPr>
        <p:txBody>
          <a:bodyPr lIns="91430" tIns="45716" rIns="91430" bIns="45716">
            <a:spAutoFit/>
          </a:bodyPr>
          <a:p>
            <a:pPr indent="250825" eaLnBrk="0" fontAlgn="ctr" hangingPunct="0">
              <a:buClr>
                <a:srgbClr val="FF0000"/>
              </a:buClr>
              <a:buSzPct val="70000"/>
            </a:pPr>
            <a:r>
              <a:rPr lang="zh-CN" altLang="zh-CN" sz="1200" b="1" dirty="0">
                <a:latin typeface="黑体" panose="02010609060101010101" pitchFamily="49" charset="-122"/>
                <a:ea typeface="黑体" panose="02010609060101010101" pitchFamily="49" charset="-122"/>
              </a:rPr>
              <a:t>健全无偿献血的激励和关爱机制，结合省内实际制定标准和具体措施，对积极献血或者在献血工作中作出显著成绩的单位和个人给予表彰和奖励，设立献血关爱资金用于献血者的关爱和无过错用血感染人员的救助，将无偿献血纳入当地政府考核和文明单位考评，促进全社会合力支持无偿献血工作。</a:t>
            </a:r>
            <a:endParaRPr lang="zh-CN" altLang="zh-CN" sz="1200" b="1" dirty="0">
              <a:latin typeface="黑体" panose="02010609060101010101" pitchFamily="49" charset="-122"/>
              <a:ea typeface="黑体" panose="02010609060101010101" pitchFamily="49" charset="-122"/>
            </a:endParaRPr>
          </a:p>
        </p:txBody>
      </p:sp>
      <p:sp>
        <p:nvSpPr>
          <p:cNvPr id="17418" name="矩形 87"/>
          <p:cNvSpPr/>
          <p:nvPr/>
        </p:nvSpPr>
        <p:spPr>
          <a:xfrm>
            <a:off x="5580063" y="3363913"/>
            <a:ext cx="3109912" cy="1016000"/>
          </a:xfrm>
          <a:prstGeom prst="rect">
            <a:avLst/>
          </a:prstGeom>
          <a:noFill/>
          <a:ln w="9525">
            <a:noFill/>
          </a:ln>
        </p:spPr>
        <p:txBody>
          <a:bodyPr lIns="91430" tIns="45716" rIns="91430" bIns="45716">
            <a:spAutoFit/>
          </a:bodyPr>
          <a:p>
            <a:pPr indent="250825" eaLnBrk="0" fontAlgn="ctr" hangingPunct="0">
              <a:buClr>
                <a:srgbClr val="FF0000"/>
              </a:buClr>
              <a:buSzPct val="70000"/>
            </a:pPr>
            <a:r>
              <a:rPr lang="zh-CN" altLang="zh-CN" sz="1200" b="1" dirty="0">
                <a:latin typeface="黑体" panose="02010609060101010101" pitchFamily="49" charset="-122"/>
                <a:ea typeface="黑体" panose="02010609060101010101" pitchFamily="49" charset="-122"/>
              </a:rPr>
              <a:t>进一步完善《条例》中的相关条款，将《条例》中有关献血年龄、献血量、献血间隔应与近年修改发布《献血者健康检查要求》（</a:t>
            </a:r>
            <a:r>
              <a:rPr lang="en-US" altLang="zh-CN" sz="1200" b="1" dirty="0">
                <a:latin typeface="黑体" panose="02010609060101010101" pitchFamily="49" charset="-122"/>
                <a:ea typeface="黑体" panose="02010609060101010101" pitchFamily="49" charset="-122"/>
              </a:rPr>
              <a:t>GB18467-2011</a:t>
            </a:r>
            <a:r>
              <a:rPr lang="zh-CN" altLang="zh-CN" sz="1200" b="1" dirty="0">
                <a:latin typeface="黑体" panose="02010609060101010101" pitchFamily="49" charset="-122"/>
                <a:ea typeface="黑体" panose="02010609060101010101" pitchFamily="49" charset="-122"/>
              </a:rPr>
              <a:t>）和《血站技术操作规程》（</a:t>
            </a:r>
            <a:r>
              <a:rPr lang="en-US" altLang="zh-CN" sz="1200" b="1" dirty="0">
                <a:latin typeface="黑体" panose="02010609060101010101" pitchFamily="49" charset="-122"/>
                <a:ea typeface="黑体" panose="02010609060101010101" pitchFamily="49" charset="-122"/>
              </a:rPr>
              <a:t>2015</a:t>
            </a:r>
            <a:r>
              <a:rPr lang="zh-CN" altLang="zh-CN" sz="1200" b="1" dirty="0">
                <a:latin typeface="黑体" panose="02010609060101010101" pitchFamily="49" charset="-122"/>
                <a:ea typeface="黑体" panose="02010609060101010101" pitchFamily="49" charset="-122"/>
              </a:rPr>
              <a:t>版）中的要求一致。</a:t>
            </a:r>
            <a:endParaRPr lang="zh-CN" altLang="zh-CN" sz="1200" b="1" dirty="0">
              <a:latin typeface="黑体" panose="02010609060101010101" pitchFamily="49" charset="-122"/>
              <a:ea typeface="黑体" panose="02010609060101010101" pitchFamily="49" charset="-122"/>
            </a:endParaRPr>
          </a:p>
        </p:txBody>
      </p:sp>
      <p:pic>
        <p:nvPicPr>
          <p:cNvPr id="17419" name="Image 12" descr="Divider Right.png"/>
          <p:cNvPicPr>
            <a:picLocks noChangeAspect="1"/>
          </p:cNvPicPr>
          <p:nvPr/>
        </p:nvPicPr>
        <p:blipFill>
          <a:blip r:embed="rId1"/>
          <a:stretch>
            <a:fillRect/>
          </a:stretch>
        </p:blipFill>
        <p:spPr>
          <a:xfrm>
            <a:off x="900113" y="411163"/>
            <a:ext cx="1522412" cy="52387"/>
          </a:xfrm>
          <a:prstGeom prst="rect">
            <a:avLst/>
          </a:prstGeom>
          <a:noFill/>
          <a:ln w="9525">
            <a:noFill/>
          </a:ln>
        </p:spPr>
      </p:pic>
      <p:pic>
        <p:nvPicPr>
          <p:cNvPr id="17420" name="Image 12" descr="Divider Right.png"/>
          <p:cNvPicPr>
            <a:picLocks noChangeAspect="1"/>
          </p:cNvPicPr>
          <p:nvPr/>
        </p:nvPicPr>
        <p:blipFill>
          <a:blip r:embed="rId2"/>
          <a:stretch>
            <a:fillRect/>
          </a:stretch>
        </p:blipFill>
        <p:spPr>
          <a:xfrm>
            <a:off x="6443663" y="411163"/>
            <a:ext cx="1522412" cy="52387"/>
          </a:xfrm>
          <a:prstGeom prst="rect">
            <a:avLst/>
          </a:prstGeom>
          <a:noFill/>
          <a:ln w="9525">
            <a:noFill/>
          </a:ln>
        </p:spPr>
      </p:pic>
      <p:sp>
        <p:nvSpPr>
          <p:cNvPr id="60" name="TextBox 59"/>
          <p:cNvSpPr txBox="1"/>
          <p:nvPr/>
        </p:nvSpPr>
        <p:spPr>
          <a:xfrm>
            <a:off x="2124075" y="339725"/>
            <a:ext cx="4105275" cy="276225"/>
          </a:xfrm>
          <a:prstGeom prst="rect">
            <a:avLst/>
          </a:prstGeom>
          <a:noFill/>
        </p:spPr>
        <p:txBody>
          <a:bodyPr lIns="0" tIns="0" rIns="0" bIns="0">
            <a:spAutoFit/>
          </a:bodyPr>
          <a:lstStyle/>
          <a:p>
            <a:pPr marL="171450" marR="0" lvl="1" indent="252095" algn="ctr" defTabSz="914400" rtl="0" eaLnBrk="1" fontAlgn="base" latinLnBrk="0" hangingPunct="1">
              <a:lnSpc>
                <a:spcPct val="100000"/>
              </a:lnSpc>
              <a:spcBef>
                <a:spcPct val="0"/>
              </a:spcBef>
              <a:spcAft>
                <a:spcPct val="0"/>
              </a:spcAft>
              <a:buClrTx/>
              <a:buSzTx/>
              <a:buFontTx/>
              <a:buNone/>
              <a:defRPr/>
            </a:pPr>
            <a:r>
              <a:rPr kumimoji="0" lang="en-US" altLang="zh-CN" sz="1800" b="1" i="0" u="none" strike="noStrike" kern="1200" cap="none" spc="0" normalizeH="0" baseline="0" noProof="0" dirty="0" smtClean="0">
                <a:ln>
                  <a:noFill/>
                </a:ln>
                <a:solidFill>
                  <a:schemeClr val="tx1">
                    <a:lumMod val="50000"/>
                    <a:lumOff val="50000"/>
                  </a:schemeClr>
                </a:solidFill>
                <a:effectLst/>
                <a:uLnTx/>
                <a:uFillTx/>
                <a:latin typeface="黑体" panose="02010609060101010101" pitchFamily="49" charset="-122"/>
                <a:ea typeface="黑体" panose="02010609060101010101" pitchFamily="49" charset="-122"/>
                <a:cs typeface="+mn-cs"/>
              </a:rPr>
              <a:t>《</a:t>
            </a:r>
            <a:r>
              <a:rPr kumimoji="0" lang="zh-CN" altLang="en-US" sz="1800" b="1" i="0" u="none" strike="noStrike" kern="1200" cap="none" spc="0" normalizeH="0" baseline="0" noProof="0" dirty="0">
                <a:ln>
                  <a:noFill/>
                </a:ln>
                <a:solidFill>
                  <a:schemeClr val="tx1">
                    <a:lumMod val="50000"/>
                    <a:lumOff val="50000"/>
                  </a:schemeClr>
                </a:solidFill>
                <a:effectLst/>
                <a:uLnTx/>
                <a:uFillTx/>
                <a:latin typeface="黑体" panose="02010609060101010101" pitchFamily="49" charset="-122"/>
                <a:ea typeface="黑体" panose="02010609060101010101" pitchFamily="49" charset="-122"/>
                <a:cs typeface="+mn-cs"/>
              </a:rPr>
              <a:t>江苏省献血条例</a:t>
            </a:r>
            <a:r>
              <a:rPr kumimoji="0" lang="en-US" altLang="zh-CN" sz="1800" b="1" i="0" u="none" strike="noStrike" kern="1200" cap="none" spc="0" normalizeH="0" baseline="0" noProof="0" dirty="0">
                <a:ln>
                  <a:noFill/>
                </a:ln>
                <a:solidFill>
                  <a:schemeClr val="tx1">
                    <a:lumMod val="50000"/>
                    <a:lumOff val="50000"/>
                  </a:schemeClr>
                </a:solidFill>
                <a:effectLst/>
                <a:uLnTx/>
                <a:uFillTx/>
                <a:latin typeface="黑体" panose="02010609060101010101" pitchFamily="49" charset="-122"/>
                <a:ea typeface="黑体" panose="02010609060101010101" pitchFamily="49" charset="-122"/>
                <a:cs typeface="+mn-cs"/>
              </a:rPr>
              <a:t>》</a:t>
            </a:r>
            <a:r>
              <a:rPr kumimoji="0" lang="zh-CN" altLang="en-US" sz="1800" b="1" i="0" u="none" strike="noStrike" kern="1200" cap="none" spc="0" normalizeH="0" baseline="0" noProof="0" dirty="0">
                <a:ln>
                  <a:noFill/>
                </a:ln>
                <a:solidFill>
                  <a:schemeClr val="tx1">
                    <a:lumMod val="50000"/>
                    <a:lumOff val="50000"/>
                  </a:schemeClr>
                </a:solidFill>
                <a:effectLst/>
                <a:uLnTx/>
                <a:uFillTx/>
                <a:latin typeface="黑体" panose="02010609060101010101" pitchFamily="49" charset="-122"/>
                <a:ea typeface="黑体" panose="02010609060101010101" pitchFamily="49" charset="-122"/>
                <a:cs typeface="+mn-cs"/>
              </a:rPr>
              <a:t>立法后评估</a:t>
            </a:r>
            <a:endParaRPr kumimoji="0" lang="zh-CN" altLang="en-US" sz="1800" b="1" i="0" u="none" strike="noStrike" kern="1200" cap="none" spc="0" normalizeH="0" baseline="0" noProof="0" dirty="0">
              <a:ln>
                <a:noFill/>
              </a:ln>
              <a:solidFill>
                <a:schemeClr val="tx1"/>
              </a:solidFill>
              <a:effectLst/>
              <a:uLnTx/>
              <a:uFillTx/>
              <a:latin typeface="黑体" panose="02010609060101010101" pitchFamily="49" charset="-122"/>
              <a:ea typeface="黑体" panose="02010609060101010101" pitchFamily="49" charset="-122"/>
              <a:cs typeface="+mn-cs"/>
            </a:endParaRPr>
          </a:p>
        </p:txBody>
      </p:sp>
      <p:sp>
        <p:nvSpPr>
          <p:cNvPr id="17422" name="TextBox 60"/>
          <p:cNvSpPr txBox="1"/>
          <p:nvPr/>
        </p:nvSpPr>
        <p:spPr>
          <a:xfrm>
            <a:off x="395288" y="700088"/>
            <a:ext cx="3529012" cy="277812"/>
          </a:xfrm>
          <a:prstGeom prst="rect">
            <a:avLst/>
          </a:prstGeom>
          <a:noFill/>
          <a:ln w="9525">
            <a:noFill/>
          </a:ln>
        </p:spPr>
        <p:txBody>
          <a:bodyPr lIns="0" tIns="0" rIns="0" bIns="0">
            <a:spAutoFit/>
          </a:bodyPr>
          <a:p>
            <a:pPr marL="171450" lvl="1" indent="250825" eaLnBrk="1" hangingPunct="1"/>
            <a:r>
              <a:rPr lang="zh-CN" altLang="en-US" b="1" dirty="0">
                <a:latin typeface="黑体" panose="02010609060101010101" pitchFamily="49" charset="-122"/>
                <a:ea typeface="黑体" panose="02010609060101010101" pitchFamily="49" charset="-122"/>
              </a:rPr>
              <a:t>四、建议</a:t>
            </a:r>
            <a:endParaRPr lang="zh-CN" altLang="en-US" b="1" dirty="0">
              <a:latin typeface="黑体" panose="02010609060101010101" pitchFamily="49" charset="-122"/>
              <a:ea typeface="黑体" panose="02010609060101010101" pitchFamily="49" charset="-122"/>
            </a:endParaRPr>
          </a:p>
        </p:txBody>
      </p:sp>
      <p:cxnSp>
        <p:nvCxnSpPr>
          <p:cNvPr id="62" name="Straight Connector 21"/>
          <p:cNvCxnSpPr/>
          <p:nvPr/>
        </p:nvCxnSpPr>
        <p:spPr>
          <a:xfrm>
            <a:off x="2555875" y="700088"/>
            <a:ext cx="3671888" cy="0"/>
          </a:xfrm>
          <a:prstGeom prst="line">
            <a:avLst/>
          </a:prstGeom>
          <a:ln w="38100">
            <a:solidFill>
              <a:schemeClr val="bg2"/>
            </a:solidFill>
            <a:prstDash val="sysDash"/>
          </a:ln>
        </p:spPr>
        <p:style>
          <a:lnRef idx="1">
            <a:schemeClr val="accent1"/>
          </a:lnRef>
          <a:fillRef idx="0">
            <a:schemeClr val="accent1"/>
          </a:fillRef>
          <a:effectRef idx="0">
            <a:schemeClr val="accent1"/>
          </a:effectRef>
          <a:fontRef idx="minor">
            <a:schemeClr val="tx1"/>
          </a:fontRef>
        </p:style>
      </p:cxnSp>
      <p:grpSp>
        <p:nvGrpSpPr>
          <p:cNvPr id="17424" name="组合 26"/>
          <p:cNvGrpSpPr/>
          <p:nvPr/>
        </p:nvGrpSpPr>
        <p:grpSpPr>
          <a:xfrm>
            <a:off x="4427538" y="1984375"/>
            <a:ext cx="1152525" cy="695325"/>
            <a:chOff x="525380" y="3219334"/>
            <a:chExt cx="1645340" cy="432536"/>
          </a:xfrm>
        </p:grpSpPr>
        <p:grpSp>
          <p:nvGrpSpPr>
            <p:cNvPr id="5" name="组合 27"/>
            <p:cNvGrpSpPr/>
            <p:nvPr/>
          </p:nvGrpSpPr>
          <p:grpSpPr>
            <a:xfrm>
              <a:off x="814328" y="3219334"/>
              <a:ext cx="1356392" cy="432536"/>
              <a:chOff x="4304043" y="1286668"/>
              <a:chExt cx="3837944" cy="2757793"/>
            </a:xfrm>
            <a:effectLst>
              <a:outerShdw blurRad="381000" dist="254000" dir="8100000" algn="tr" rotWithShape="0">
                <a:prstClr val="black">
                  <a:alpha val="40000"/>
                </a:prstClr>
              </a:outerShdw>
            </a:effectLst>
          </p:grpSpPr>
          <p:sp>
            <p:nvSpPr>
              <p:cNvPr id="66" name="圆角矩形 65"/>
              <p:cNvSpPr/>
              <p:nvPr/>
            </p:nvSpPr>
            <p:spPr>
              <a:xfrm>
                <a:off x="4304043" y="1286668"/>
                <a:ext cx="3837944" cy="2757793"/>
              </a:xfrm>
              <a:prstGeom prst="roundRect">
                <a:avLst/>
              </a:prstGeom>
              <a:gradFill>
                <a:gsLst>
                  <a:gs pos="62000">
                    <a:schemeClr val="bg1">
                      <a:lumMod val="95000"/>
                    </a:schemeClr>
                  </a:gs>
                  <a:gs pos="0">
                    <a:schemeClr val="bg1"/>
                  </a:gs>
                  <a:gs pos="100000">
                    <a:schemeClr val="bg1">
                      <a:lumMod val="85000"/>
                    </a:schemeClr>
                  </a:gs>
                  <a:gs pos="0">
                    <a:schemeClr val="bg1"/>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252095" algn="ctr" defTabSz="914400" rtl="0" eaLnBrk="1" fontAlgn="base" latinLnBrk="0" hangingPunct="1">
                  <a:lnSpc>
                    <a:spcPct val="100000"/>
                  </a:lnSpc>
                  <a:spcBef>
                    <a:spcPct val="0"/>
                  </a:spcBef>
                  <a:spcAft>
                    <a:spcPct val="0"/>
                  </a:spcAft>
                  <a:buClrTx/>
                  <a:buSzTx/>
                  <a:buFontTx/>
                  <a:buNone/>
                  <a:defRPr/>
                </a:pPr>
                <a:endParaRPr kumimoji="0" lang="zh-CN" altLang="en-US" sz="1800" b="1" i="0" u="none" strike="noStrike" kern="1200" cap="none" spc="0" normalizeH="0" baseline="0" noProof="0">
                  <a:ln>
                    <a:noFill/>
                  </a:ln>
                  <a:solidFill>
                    <a:schemeClr val="tx1">
                      <a:lumMod val="75000"/>
                      <a:lumOff val="25000"/>
                    </a:schemeClr>
                  </a:solidFill>
                  <a:effectLst/>
                  <a:uLnTx/>
                  <a:uFillTx/>
                  <a:latin typeface="黑体" panose="02010609060101010101" pitchFamily="49" charset="-122"/>
                  <a:ea typeface="黑体" panose="02010609060101010101" pitchFamily="49" charset="-122"/>
                  <a:cs typeface="+mn-cs"/>
                </a:endParaRPr>
              </a:p>
            </p:txBody>
          </p:sp>
          <p:sp>
            <p:nvSpPr>
              <p:cNvPr id="67" name="圆角矩形 66"/>
              <p:cNvSpPr/>
              <p:nvPr/>
            </p:nvSpPr>
            <p:spPr>
              <a:xfrm>
                <a:off x="4351927" y="1373343"/>
                <a:ext cx="3742173" cy="2584454"/>
              </a:xfrm>
              <a:prstGeom prst="roundRect">
                <a:avLst/>
              </a:prstGeom>
              <a:gradFill>
                <a:gsLst>
                  <a:gs pos="42000">
                    <a:srgbClr val="F0F0F0"/>
                  </a:gs>
                  <a:gs pos="0">
                    <a:schemeClr val="bg1"/>
                  </a:gs>
                  <a:gs pos="100000">
                    <a:schemeClr val="bg1">
                      <a:lumMod val="85000"/>
                    </a:schemeClr>
                  </a:gs>
                  <a:gs pos="0">
                    <a:schemeClr val="bg1"/>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252095" algn="ctr" defTabSz="914400" rtl="0" eaLnBrk="1" fontAlgn="base" latinLnBrk="0" hangingPunct="1">
                  <a:lnSpc>
                    <a:spcPct val="100000"/>
                  </a:lnSpc>
                  <a:spcBef>
                    <a:spcPct val="0"/>
                  </a:spcBef>
                  <a:spcAft>
                    <a:spcPct val="0"/>
                  </a:spcAft>
                  <a:buClrTx/>
                  <a:buSzTx/>
                  <a:buFontTx/>
                  <a:buNone/>
                  <a:defRPr/>
                </a:pPr>
                <a:endParaRPr kumimoji="0" lang="zh-CN" altLang="en-US" sz="1800" b="1" i="0" u="none" strike="noStrike" kern="1200" cap="none" spc="0" normalizeH="0" baseline="0" noProof="0">
                  <a:ln>
                    <a:noFill/>
                  </a:ln>
                  <a:solidFill>
                    <a:schemeClr val="tx1">
                      <a:lumMod val="75000"/>
                      <a:lumOff val="25000"/>
                    </a:schemeClr>
                  </a:solidFill>
                  <a:effectLst/>
                  <a:uLnTx/>
                  <a:uFillTx/>
                  <a:latin typeface="黑体" panose="02010609060101010101" pitchFamily="49" charset="-122"/>
                  <a:ea typeface="黑体" panose="02010609060101010101" pitchFamily="49" charset="-122"/>
                  <a:cs typeface="+mn-cs"/>
                </a:endParaRPr>
              </a:p>
            </p:txBody>
          </p:sp>
        </p:grpSp>
        <p:sp>
          <p:nvSpPr>
            <p:cNvPr id="65" name="TextBox 28"/>
            <p:cNvSpPr txBox="1">
              <a:spLocks noChangeArrowheads="1"/>
            </p:cNvSpPr>
            <p:nvPr/>
          </p:nvSpPr>
          <p:spPr bwMode="auto">
            <a:xfrm>
              <a:off x="525380" y="3342775"/>
              <a:ext cx="1459503" cy="229106"/>
            </a:xfrm>
            <a:prstGeom prst="rect">
              <a:avLst/>
            </a:prstGeom>
            <a:noFill/>
            <a:ln w="9525">
              <a:noFill/>
              <a:miter lim="800000"/>
            </a:ln>
          </p:spPr>
          <p:txBody>
            <a:bodyPr lIns="0" tIns="0" rIns="0" bIns="0">
              <a:spAutoFit/>
            </a:bodyPr>
            <a:lstStyle/>
            <a:p>
              <a:pPr marR="0" indent="252095" algn="ctr" defTabSz="914400">
                <a:buClrTx/>
                <a:buSzTx/>
                <a:buFontTx/>
                <a:buNone/>
                <a:defRPr/>
              </a:pPr>
              <a:r>
                <a:rPr kumimoji="0" lang="zh-CN" altLang="en-US" sz="2400" b="1" kern="1200" cap="none" spc="0" normalizeH="0" baseline="0" noProof="0" dirty="0">
                  <a:solidFill>
                    <a:schemeClr val="accent5">
                      <a:lumMod val="75000"/>
                    </a:schemeClr>
                  </a:solidFill>
                  <a:latin typeface="黑体" panose="02010609060101010101" pitchFamily="49" charset="-122"/>
                  <a:ea typeface="黑体" panose="02010609060101010101" pitchFamily="49" charset="-122"/>
                  <a:cs typeface="宋体" panose="02010600030101010101" pitchFamily="2" charset="-122"/>
                </a:rPr>
                <a:t>（</a:t>
              </a:r>
              <a:r>
                <a:rPr kumimoji="0" lang="en-US" altLang="zh-CN" sz="2400" b="1" kern="1200" cap="none" spc="0" normalizeH="0" baseline="0" noProof="0" dirty="0">
                  <a:solidFill>
                    <a:schemeClr val="accent5">
                      <a:lumMod val="75000"/>
                    </a:schemeClr>
                  </a:solidFill>
                  <a:latin typeface="黑体" panose="02010609060101010101" pitchFamily="49" charset="-122"/>
                  <a:ea typeface="黑体" panose="02010609060101010101" pitchFamily="49" charset="-122"/>
                  <a:cs typeface="宋体" panose="02010600030101010101" pitchFamily="2" charset="-122"/>
                </a:rPr>
                <a:t>2</a:t>
              </a:r>
              <a:r>
                <a:rPr kumimoji="0" lang="zh-CN" altLang="en-US" sz="2400" b="1" kern="1200" cap="none" spc="0" normalizeH="0" baseline="0" noProof="0" dirty="0">
                  <a:solidFill>
                    <a:schemeClr val="accent5">
                      <a:lumMod val="75000"/>
                    </a:schemeClr>
                  </a:solidFill>
                  <a:latin typeface="黑体" panose="02010609060101010101" pitchFamily="49" charset="-122"/>
                  <a:ea typeface="黑体" panose="02010609060101010101" pitchFamily="49" charset="-122"/>
                  <a:cs typeface="宋体" panose="02010600030101010101" pitchFamily="2" charset="-122"/>
                </a:rPr>
                <a:t>）</a:t>
              </a:r>
              <a:endParaRPr kumimoji="0" lang="zh-CN" altLang="zh-CN" sz="2400" b="1" kern="1200" cap="none" spc="0" normalizeH="0" baseline="0" noProof="0" dirty="0">
                <a:solidFill>
                  <a:schemeClr val="accent5">
                    <a:lumMod val="75000"/>
                  </a:schemeClr>
                </a:solidFill>
                <a:latin typeface="黑体" panose="02010609060101010101" pitchFamily="49" charset="-122"/>
                <a:ea typeface="黑体" panose="02010609060101010101" pitchFamily="49" charset="-122"/>
                <a:cs typeface="宋体" panose="02010600030101010101" pitchFamily="2" charset="-122"/>
              </a:endParaRPr>
            </a:p>
          </p:txBody>
        </p:sp>
      </p:grpSp>
      <p:grpSp>
        <p:nvGrpSpPr>
          <p:cNvPr id="17425" name="组合 26"/>
          <p:cNvGrpSpPr/>
          <p:nvPr/>
        </p:nvGrpSpPr>
        <p:grpSpPr>
          <a:xfrm>
            <a:off x="3481388" y="3219450"/>
            <a:ext cx="1162050" cy="717550"/>
            <a:chOff x="710604" y="3219334"/>
            <a:chExt cx="1460116" cy="432536"/>
          </a:xfrm>
        </p:grpSpPr>
        <p:grpSp>
          <p:nvGrpSpPr>
            <p:cNvPr id="9" name="组合 27"/>
            <p:cNvGrpSpPr/>
            <p:nvPr/>
          </p:nvGrpSpPr>
          <p:grpSpPr>
            <a:xfrm>
              <a:off x="814328" y="3219334"/>
              <a:ext cx="1356392" cy="432536"/>
              <a:chOff x="4304043" y="1286668"/>
              <a:chExt cx="3837944" cy="2757793"/>
            </a:xfrm>
            <a:effectLst>
              <a:outerShdw blurRad="381000" dist="254000" dir="8100000" algn="tr" rotWithShape="0">
                <a:prstClr val="black">
                  <a:alpha val="40000"/>
                </a:prstClr>
              </a:outerShdw>
            </a:effectLst>
          </p:grpSpPr>
          <p:sp>
            <p:nvSpPr>
              <p:cNvPr id="71" name="圆角矩形 70"/>
              <p:cNvSpPr/>
              <p:nvPr/>
            </p:nvSpPr>
            <p:spPr>
              <a:xfrm>
                <a:off x="4304043" y="1286668"/>
                <a:ext cx="3837944" cy="2757793"/>
              </a:xfrm>
              <a:prstGeom prst="roundRect">
                <a:avLst/>
              </a:prstGeom>
              <a:gradFill>
                <a:gsLst>
                  <a:gs pos="62000">
                    <a:schemeClr val="bg1">
                      <a:lumMod val="95000"/>
                    </a:schemeClr>
                  </a:gs>
                  <a:gs pos="0">
                    <a:schemeClr val="bg1"/>
                  </a:gs>
                  <a:gs pos="100000">
                    <a:schemeClr val="bg1">
                      <a:lumMod val="85000"/>
                    </a:schemeClr>
                  </a:gs>
                  <a:gs pos="0">
                    <a:schemeClr val="bg1"/>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252095" algn="ctr" defTabSz="914400" rtl="0" eaLnBrk="1" fontAlgn="base" latinLnBrk="0" hangingPunct="1">
                  <a:lnSpc>
                    <a:spcPct val="100000"/>
                  </a:lnSpc>
                  <a:spcBef>
                    <a:spcPct val="0"/>
                  </a:spcBef>
                  <a:spcAft>
                    <a:spcPct val="0"/>
                  </a:spcAft>
                  <a:buClrTx/>
                  <a:buSzTx/>
                  <a:buFontTx/>
                  <a:buNone/>
                  <a:defRPr/>
                </a:pPr>
                <a:endParaRPr kumimoji="0" lang="zh-CN" altLang="en-US" sz="1800" b="1" i="0" u="none" strike="noStrike" kern="1200" cap="none" spc="0" normalizeH="0" baseline="0" noProof="0">
                  <a:ln>
                    <a:noFill/>
                  </a:ln>
                  <a:solidFill>
                    <a:schemeClr val="tx1">
                      <a:lumMod val="75000"/>
                      <a:lumOff val="25000"/>
                    </a:schemeClr>
                  </a:solidFill>
                  <a:effectLst/>
                  <a:uLnTx/>
                  <a:uFillTx/>
                  <a:latin typeface="黑体" panose="02010609060101010101" pitchFamily="49" charset="-122"/>
                  <a:ea typeface="黑体" panose="02010609060101010101" pitchFamily="49" charset="-122"/>
                  <a:cs typeface="+mn-cs"/>
                </a:endParaRPr>
              </a:p>
            </p:txBody>
          </p:sp>
          <p:sp>
            <p:nvSpPr>
              <p:cNvPr id="72" name="圆角矩形 71"/>
              <p:cNvSpPr/>
              <p:nvPr/>
            </p:nvSpPr>
            <p:spPr>
              <a:xfrm>
                <a:off x="4351927" y="1373342"/>
                <a:ext cx="3742173" cy="2584452"/>
              </a:xfrm>
              <a:prstGeom prst="roundRect">
                <a:avLst/>
              </a:prstGeom>
              <a:gradFill>
                <a:gsLst>
                  <a:gs pos="42000">
                    <a:srgbClr val="F0F0F0"/>
                  </a:gs>
                  <a:gs pos="0">
                    <a:schemeClr val="bg1"/>
                  </a:gs>
                  <a:gs pos="100000">
                    <a:schemeClr val="bg1">
                      <a:lumMod val="85000"/>
                    </a:schemeClr>
                  </a:gs>
                  <a:gs pos="0">
                    <a:schemeClr val="bg1"/>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252095" algn="ctr" defTabSz="914400" rtl="0" eaLnBrk="1" fontAlgn="base" latinLnBrk="0" hangingPunct="1">
                  <a:lnSpc>
                    <a:spcPct val="100000"/>
                  </a:lnSpc>
                  <a:spcBef>
                    <a:spcPct val="0"/>
                  </a:spcBef>
                  <a:spcAft>
                    <a:spcPct val="0"/>
                  </a:spcAft>
                  <a:buClrTx/>
                  <a:buSzTx/>
                  <a:buFontTx/>
                  <a:buNone/>
                  <a:defRPr/>
                </a:pPr>
                <a:endParaRPr kumimoji="0" lang="zh-CN" altLang="en-US" sz="1800" b="1" i="0" u="none" strike="noStrike" kern="1200" cap="none" spc="0" normalizeH="0" baseline="0" noProof="0">
                  <a:ln>
                    <a:noFill/>
                  </a:ln>
                  <a:solidFill>
                    <a:schemeClr val="tx1">
                      <a:lumMod val="75000"/>
                      <a:lumOff val="25000"/>
                    </a:schemeClr>
                  </a:solidFill>
                  <a:effectLst/>
                  <a:uLnTx/>
                  <a:uFillTx/>
                  <a:latin typeface="黑体" panose="02010609060101010101" pitchFamily="49" charset="-122"/>
                  <a:ea typeface="黑体" panose="02010609060101010101" pitchFamily="49" charset="-122"/>
                  <a:cs typeface="+mn-cs"/>
                </a:endParaRPr>
              </a:p>
            </p:txBody>
          </p:sp>
        </p:grpSp>
        <p:sp>
          <p:nvSpPr>
            <p:cNvPr id="17430" name="TextBox 28"/>
            <p:cNvSpPr txBox="1"/>
            <p:nvPr/>
          </p:nvSpPr>
          <p:spPr>
            <a:xfrm>
              <a:off x="710604" y="3332253"/>
              <a:ext cx="1186842" cy="222632"/>
            </a:xfrm>
            <a:prstGeom prst="rect">
              <a:avLst/>
            </a:prstGeom>
            <a:noFill/>
            <a:ln w="9525">
              <a:noFill/>
            </a:ln>
          </p:spPr>
          <p:txBody>
            <a:bodyPr lIns="0" tIns="0" rIns="0" bIns="0">
              <a:spAutoFit/>
            </a:bodyPr>
            <a:p>
              <a:pPr indent="250825" algn="ctr"/>
              <a:r>
                <a:rPr lang="zh-CN" altLang="en-US" sz="2400" b="1" dirty="0">
                  <a:solidFill>
                    <a:srgbClr val="0070C0"/>
                  </a:solidFill>
                  <a:latin typeface="黑体" panose="02010609060101010101" pitchFamily="49" charset="-122"/>
                  <a:ea typeface="黑体" panose="02010609060101010101" pitchFamily="49" charset="-122"/>
                </a:rPr>
                <a:t>（</a:t>
              </a:r>
              <a:r>
                <a:rPr lang="en-US" altLang="zh-CN" sz="2400" b="1" dirty="0">
                  <a:solidFill>
                    <a:srgbClr val="0070C0"/>
                  </a:solidFill>
                  <a:latin typeface="黑体" panose="02010609060101010101" pitchFamily="49" charset="-122"/>
                  <a:ea typeface="黑体" panose="02010609060101010101" pitchFamily="49" charset="-122"/>
                </a:rPr>
                <a:t>3</a:t>
              </a:r>
              <a:r>
                <a:rPr lang="zh-CN" altLang="en-US" sz="2400" b="1" dirty="0">
                  <a:solidFill>
                    <a:srgbClr val="0070C0"/>
                  </a:solidFill>
                  <a:latin typeface="黑体" panose="02010609060101010101" pitchFamily="49" charset="-122"/>
                  <a:ea typeface="黑体" panose="02010609060101010101" pitchFamily="49" charset="-122"/>
                </a:rPr>
                <a:t>）</a:t>
              </a:r>
              <a:endParaRPr lang="zh-CN" altLang="zh-CN" sz="2400" b="1" dirty="0">
                <a:solidFill>
                  <a:srgbClr val="0070C0"/>
                </a:solidFill>
                <a:latin typeface="黑体" panose="02010609060101010101" pitchFamily="49" charset="-122"/>
                <a:ea typeface="黑体" panose="02010609060101010101" pitchFamily="49" charset="-122"/>
              </a:endParaRPr>
            </a:p>
          </p:txBody>
        </p:sp>
      </p:grpSp>
      <p:grpSp>
        <p:nvGrpSpPr>
          <p:cNvPr id="17426" name="组合 26"/>
          <p:cNvGrpSpPr/>
          <p:nvPr/>
        </p:nvGrpSpPr>
        <p:grpSpPr>
          <a:xfrm>
            <a:off x="4295775" y="3219450"/>
            <a:ext cx="1212850" cy="717550"/>
            <a:chOff x="648912" y="3219334"/>
            <a:chExt cx="1521808" cy="432536"/>
          </a:xfrm>
        </p:grpSpPr>
        <p:grpSp>
          <p:nvGrpSpPr>
            <p:cNvPr id="11" name="组合 27"/>
            <p:cNvGrpSpPr/>
            <p:nvPr/>
          </p:nvGrpSpPr>
          <p:grpSpPr>
            <a:xfrm>
              <a:off x="814328" y="3219334"/>
              <a:ext cx="1356392" cy="432536"/>
              <a:chOff x="4304043" y="1286668"/>
              <a:chExt cx="3837944" cy="2757793"/>
            </a:xfrm>
            <a:effectLst>
              <a:outerShdw blurRad="381000" dist="254000" dir="8100000" algn="tr" rotWithShape="0">
                <a:prstClr val="black">
                  <a:alpha val="40000"/>
                </a:prstClr>
              </a:outerShdw>
            </a:effectLst>
          </p:grpSpPr>
          <p:sp>
            <p:nvSpPr>
              <p:cNvPr id="76" name="圆角矩形 75"/>
              <p:cNvSpPr/>
              <p:nvPr/>
            </p:nvSpPr>
            <p:spPr>
              <a:xfrm>
                <a:off x="4304043" y="1286668"/>
                <a:ext cx="3837944" cy="2757793"/>
              </a:xfrm>
              <a:prstGeom prst="roundRect">
                <a:avLst/>
              </a:prstGeom>
              <a:gradFill>
                <a:gsLst>
                  <a:gs pos="62000">
                    <a:schemeClr val="bg1">
                      <a:lumMod val="95000"/>
                    </a:schemeClr>
                  </a:gs>
                  <a:gs pos="0">
                    <a:schemeClr val="bg1"/>
                  </a:gs>
                  <a:gs pos="100000">
                    <a:schemeClr val="bg1">
                      <a:lumMod val="85000"/>
                    </a:schemeClr>
                  </a:gs>
                  <a:gs pos="0">
                    <a:schemeClr val="bg1"/>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252095" algn="ctr" defTabSz="914400" rtl="0" eaLnBrk="1" fontAlgn="base" latinLnBrk="0" hangingPunct="1">
                  <a:lnSpc>
                    <a:spcPct val="100000"/>
                  </a:lnSpc>
                  <a:spcBef>
                    <a:spcPct val="0"/>
                  </a:spcBef>
                  <a:spcAft>
                    <a:spcPct val="0"/>
                  </a:spcAft>
                  <a:buClrTx/>
                  <a:buSzTx/>
                  <a:buFontTx/>
                  <a:buNone/>
                  <a:defRPr/>
                </a:pPr>
                <a:endParaRPr kumimoji="0" lang="zh-CN" altLang="en-US" sz="1800" b="1" i="0" u="none" strike="noStrike" kern="1200" cap="none" spc="0" normalizeH="0" baseline="0" noProof="0">
                  <a:ln>
                    <a:noFill/>
                  </a:ln>
                  <a:solidFill>
                    <a:schemeClr val="tx1">
                      <a:lumMod val="75000"/>
                      <a:lumOff val="25000"/>
                    </a:schemeClr>
                  </a:solidFill>
                  <a:effectLst/>
                  <a:uLnTx/>
                  <a:uFillTx/>
                  <a:latin typeface="黑体" panose="02010609060101010101" pitchFamily="49" charset="-122"/>
                  <a:ea typeface="黑体" panose="02010609060101010101" pitchFamily="49" charset="-122"/>
                  <a:cs typeface="+mn-cs"/>
                </a:endParaRPr>
              </a:p>
            </p:txBody>
          </p:sp>
          <p:sp>
            <p:nvSpPr>
              <p:cNvPr id="77" name="圆角矩形 76"/>
              <p:cNvSpPr/>
              <p:nvPr/>
            </p:nvSpPr>
            <p:spPr>
              <a:xfrm>
                <a:off x="4351927" y="1373342"/>
                <a:ext cx="3742173" cy="2584452"/>
              </a:xfrm>
              <a:prstGeom prst="roundRect">
                <a:avLst/>
              </a:prstGeom>
              <a:gradFill>
                <a:gsLst>
                  <a:gs pos="42000">
                    <a:srgbClr val="F0F0F0"/>
                  </a:gs>
                  <a:gs pos="0">
                    <a:schemeClr val="bg1"/>
                  </a:gs>
                  <a:gs pos="100000">
                    <a:schemeClr val="bg1">
                      <a:lumMod val="85000"/>
                    </a:schemeClr>
                  </a:gs>
                  <a:gs pos="0">
                    <a:schemeClr val="bg1"/>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252095" algn="ctr" defTabSz="914400" rtl="0" eaLnBrk="1" fontAlgn="base" latinLnBrk="0" hangingPunct="1">
                  <a:lnSpc>
                    <a:spcPct val="100000"/>
                  </a:lnSpc>
                  <a:spcBef>
                    <a:spcPct val="0"/>
                  </a:spcBef>
                  <a:spcAft>
                    <a:spcPct val="0"/>
                  </a:spcAft>
                  <a:buClrTx/>
                  <a:buSzTx/>
                  <a:buFontTx/>
                  <a:buNone/>
                  <a:defRPr/>
                </a:pPr>
                <a:endParaRPr kumimoji="0" lang="zh-CN" altLang="en-US" sz="1800" b="1" i="0" u="none" strike="noStrike" kern="1200" cap="none" spc="0" normalizeH="0" baseline="0" noProof="0">
                  <a:ln>
                    <a:noFill/>
                  </a:ln>
                  <a:solidFill>
                    <a:schemeClr val="tx1">
                      <a:lumMod val="75000"/>
                      <a:lumOff val="25000"/>
                    </a:schemeClr>
                  </a:solidFill>
                  <a:effectLst/>
                  <a:uLnTx/>
                  <a:uFillTx/>
                  <a:latin typeface="黑体" panose="02010609060101010101" pitchFamily="49" charset="-122"/>
                  <a:ea typeface="黑体" panose="02010609060101010101" pitchFamily="49" charset="-122"/>
                  <a:cs typeface="+mn-cs"/>
                </a:endParaRPr>
              </a:p>
            </p:txBody>
          </p:sp>
        </p:grpSp>
        <p:sp>
          <p:nvSpPr>
            <p:cNvPr id="30740" name="TextBox 28"/>
            <p:cNvSpPr txBox="1">
              <a:spLocks noChangeArrowheads="1"/>
            </p:cNvSpPr>
            <p:nvPr/>
          </p:nvSpPr>
          <p:spPr bwMode="auto">
            <a:xfrm>
              <a:off x="648912" y="3332253"/>
              <a:ext cx="1398310" cy="222010"/>
            </a:xfrm>
            <a:prstGeom prst="rect">
              <a:avLst/>
            </a:prstGeom>
            <a:noFill/>
            <a:ln>
              <a:noFill/>
            </a:ln>
          </p:spPr>
          <p:txBody>
            <a:bodyPr lIns="0" tIns="0" rIns="0" bIns="0">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indent="252095" algn="ctr" defTabSz="914400" rtl="0" eaLnBrk="1" fontAlgn="base" latinLnBrk="0" hangingPunct="1">
                <a:lnSpc>
                  <a:spcPct val="100000"/>
                </a:lnSpc>
                <a:spcBef>
                  <a:spcPct val="0"/>
                </a:spcBef>
                <a:spcAft>
                  <a:spcPct val="0"/>
                </a:spcAft>
                <a:buClrTx/>
                <a:buSzTx/>
                <a:buFontTx/>
                <a:buNone/>
                <a:defRPr/>
              </a:pPr>
              <a:r>
                <a:rPr kumimoji="0" lang="zh-CN" altLang="en-US" sz="2400" b="1" i="0" u="none" strike="noStrike" kern="1200" cap="none" spc="0" normalizeH="0" baseline="0" noProof="0" dirty="0">
                  <a:ln>
                    <a:noFill/>
                  </a:ln>
                  <a:solidFill>
                    <a:schemeClr val="accent3">
                      <a:lumMod val="75000"/>
                    </a:schemeClr>
                  </a:solidFill>
                  <a:effectLst/>
                  <a:uLnTx/>
                  <a:uFillTx/>
                  <a:latin typeface="黑体" panose="02010609060101010101" pitchFamily="49" charset="-122"/>
                  <a:ea typeface="黑体" panose="02010609060101010101" pitchFamily="49" charset="-122"/>
                  <a:cs typeface="宋体" panose="02010600030101010101" pitchFamily="2" charset="-122"/>
                </a:rPr>
                <a:t>（</a:t>
              </a:r>
              <a:r>
                <a:rPr kumimoji="0" lang="en-US" altLang="zh-CN" sz="2400" b="1" i="0" u="none" strike="noStrike" kern="1200" cap="none" spc="0" normalizeH="0" baseline="0" noProof="0" dirty="0">
                  <a:ln>
                    <a:noFill/>
                  </a:ln>
                  <a:solidFill>
                    <a:schemeClr val="accent3">
                      <a:lumMod val="75000"/>
                    </a:schemeClr>
                  </a:solidFill>
                  <a:effectLst/>
                  <a:uLnTx/>
                  <a:uFillTx/>
                  <a:latin typeface="黑体" panose="02010609060101010101" pitchFamily="49" charset="-122"/>
                  <a:ea typeface="黑体" panose="02010609060101010101" pitchFamily="49" charset="-122"/>
                  <a:cs typeface="宋体" panose="02010600030101010101" pitchFamily="2" charset="-122"/>
                </a:rPr>
                <a:t>4</a:t>
              </a:r>
              <a:r>
                <a:rPr kumimoji="0" lang="zh-CN" altLang="en-US" sz="2400" b="1" i="0" u="none" strike="noStrike" kern="1200" cap="none" spc="0" normalizeH="0" baseline="0" noProof="0" dirty="0">
                  <a:ln>
                    <a:noFill/>
                  </a:ln>
                  <a:solidFill>
                    <a:schemeClr val="accent3">
                      <a:lumMod val="75000"/>
                    </a:schemeClr>
                  </a:solidFill>
                  <a:effectLst/>
                  <a:uLnTx/>
                  <a:uFillTx/>
                  <a:latin typeface="黑体" panose="02010609060101010101" pitchFamily="49" charset="-122"/>
                  <a:ea typeface="黑体" panose="02010609060101010101" pitchFamily="49" charset="-122"/>
                  <a:cs typeface="宋体" panose="02010600030101010101" pitchFamily="2" charset="-122"/>
                </a:rPr>
                <a:t>）</a:t>
              </a:r>
              <a:endParaRPr kumimoji="0" lang="zh-CN" altLang="zh-CN" sz="2400" b="1" i="0" u="none" strike="noStrike" kern="1200" cap="none" spc="0" normalizeH="0" baseline="0" noProof="0" dirty="0">
                <a:ln>
                  <a:noFill/>
                </a:ln>
                <a:solidFill>
                  <a:schemeClr val="accent3">
                    <a:lumMod val="75000"/>
                  </a:schemeClr>
                </a:solidFill>
                <a:effectLst/>
                <a:uLnTx/>
                <a:uFillTx/>
                <a:latin typeface="黑体" panose="02010609060101010101" pitchFamily="49" charset="-122"/>
                <a:ea typeface="黑体" panose="02010609060101010101" pitchFamily="49" charset="-122"/>
                <a:cs typeface="宋体" panose="02010600030101010101" pitchFamily="2" charset="-122"/>
              </a:endParaRPr>
            </a:p>
          </p:txBody>
        </p:sp>
      </p:grpSp>
    </p:spTree>
  </p:cSld>
  <p:clrMapOvr>
    <a:masterClrMapping/>
  </p:clrMapOvr>
  <p:transition advTm="0"/>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TextBox 1"/>
          <p:cNvSpPr txBox="1"/>
          <p:nvPr/>
        </p:nvSpPr>
        <p:spPr>
          <a:xfrm>
            <a:off x="3851275" y="1579563"/>
            <a:ext cx="5191125" cy="1046163"/>
          </a:xfrm>
          <a:prstGeom prst="rect">
            <a:avLst/>
          </a:prstGeom>
          <a:noFill/>
        </p:spPr>
        <p:txBody>
          <a:bodyPr wrap="none">
            <a:spAutoFit/>
          </a:bodyPr>
          <a:lstStyle/>
          <a:p>
            <a:pPr marL="0" marR="0" lvl="1" indent="0" algn="l" defTabSz="914400" rtl="0" eaLnBrk="1" fontAlgn="base" latinLnBrk="0" hangingPunct="1">
              <a:lnSpc>
                <a:spcPct val="100000"/>
              </a:lnSpc>
              <a:spcBef>
                <a:spcPct val="0"/>
              </a:spcBef>
              <a:spcAft>
                <a:spcPct val="0"/>
              </a:spcAft>
              <a:buClrTx/>
              <a:buSzTx/>
              <a:buFontTx/>
              <a:buNone/>
              <a:defRPr/>
            </a:pPr>
            <a:r>
              <a:rPr kumimoji="0" lang="zh-CN" altLang="en-US" sz="1400" b="1" i="0" u="none" strike="noStrike" kern="1200" cap="none" spc="0" normalizeH="0" baseline="0" noProof="0" dirty="0">
                <a:ln>
                  <a:noFill/>
                </a:ln>
                <a:solidFill>
                  <a:schemeClr val="tx1">
                    <a:lumMod val="50000"/>
                    <a:lumOff val="50000"/>
                  </a:schemeClr>
                </a:solidFill>
                <a:effectLst/>
                <a:uLnTx/>
                <a:uFillTx/>
                <a:latin typeface="微软雅黑" panose="020B0503020204020204" pitchFamily="34" charset="-122"/>
                <a:ea typeface="微软雅黑" panose="020B0503020204020204" pitchFamily="34" charset="-122"/>
                <a:cs typeface="+mn-cs"/>
              </a:rPr>
              <a:t> </a:t>
            </a:r>
            <a:r>
              <a:rPr kumimoji="0" lang="zh-CN" altLang="en-US" sz="2800" b="1" i="0" u="none" strike="noStrike" kern="1200" cap="none" spc="0" normalizeH="0" baseline="0" noProof="0" dirty="0">
                <a:ln>
                  <a:noFill/>
                </a:ln>
                <a:solidFill>
                  <a:schemeClr val="tx1">
                    <a:lumMod val="50000"/>
                    <a:lumOff val="50000"/>
                  </a:schemeClr>
                </a:solidFill>
                <a:effectLst/>
                <a:uLnTx/>
                <a:uFillTx/>
                <a:latin typeface="微软雅黑" panose="020B0503020204020204" pitchFamily="34" charset="-122"/>
                <a:ea typeface="微软雅黑" panose="020B0503020204020204" pitchFamily="34" charset="-122"/>
                <a:cs typeface="+mn-cs"/>
              </a:rPr>
              <a:t>第二部分</a:t>
            </a:r>
            <a:endParaRPr kumimoji="0" lang="en-US" altLang="zh-CN" sz="2800" b="1" i="0" u="none" strike="noStrike" kern="1200" cap="none" spc="0" normalizeH="0" baseline="0" noProof="0" dirty="0">
              <a:ln>
                <a:noFill/>
              </a:ln>
              <a:solidFill>
                <a:schemeClr val="tx1">
                  <a:lumMod val="50000"/>
                  <a:lumOff val="50000"/>
                </a:schemeClr>
              </a:solidFill>
              <a:effectLst/>
              <a:uLnTx/>
              <a:uFillTx/>
              <a:latin typeface="微软雅黑" panose="020B0503020204020204" pitchFamily="34" charset="-122"/>
              <a:ea typeface="微软雅黑" panose="020B0503020204020204" pitchFamily="34" charset="-122"/>
              <a:cs typeface="+mn-cs"/>
            </a:endParaRPr>
          </a:p>
          <a:p>
            <a:pPr marR="0" defTabSz="914400">
              <a:buClrTx/>
              <a:buSzTx/>
              <a:buFontTx/>
              <a:buNone/>
              <a:defRPr/>
            </a:pPr>
            <a:endParaRPr kumimoji="0" lang="en-US" altLang="zh-CN" sz="1600" b="1" kern="1200" cap="none" spc="0" normalizeH="0" baseline="0" noProof="0" dirty="0">
              <a:solidFill>
                <a:schemeClr val="tx1">
                  <a:lumMod val="50000"/>
                  <a:lumOff val="50000"/>
                </a:schemeClr>
              </a:solidFill>
              <a:latin typeface="微软雅黑" panose="020B0503020204020204" pitchFamily="34" charset="-122"/>
              <a:ea typeface="微软雅黑" panose="020B0503020204020204" pitchFamily="34" charset="-122"/>
              <a:cs typeface="+mn-cs"/>
            </a:endParaRPr>
          </a:p>
          <a:p>
            <a:pPr marR="0" defTabSz="914400">
              <a:buClrTx/>
              <a:buSzTx/>
              <a:buFontTx/>
              <a:buNone/>
              <a:defRPr/>
            </a:pPr>
            <a:r>
              <a:rPr kumimoji="0" lang="zh-CN" altLang="en-US" b="1" kern="1200" cap="none" spc="0" normalizeH="0" baseline="0" noProof="0" dirty="0">
                <a:solidFill>
                  <a:schemeClr val="tx1">
                    <a:lumMod val="50000"/>
                    <a:lumOff val="50000"/>
                  </a:schemeClr>
                </a:solidFill>
                <a:latin typeface="微软雅黑" panose="020B0503020204020204" pitchFamily="34" charset="-122"/>
                <a:ea typeface="微软雅黑" panose="020B0503020204020204" pitchFamily="34" charset="-122"/>
                <a:cs typeface="+mn-cs"/>
              </a:rPr>
              <a:t>         </a:t>
            </a:r>
            <a:r>
              <a:rPr kumimoji="0" lang="en-US" altLang="zh-CN" b="1" kern="1200" cap="none" spc="0" normalizeH="0" baseline="0" noProof="0" dirty="0">
                <a:solidFill>
                  <a:schemeClr val="tx1">
                    <a:lumMod val="50000"/>
                    <a:lumOff val="50000"/>
                  </a:schemeClr>
                </a:solidFill>
                <a:latin typeface="微软雅黑" panose="020B0503020204020204" pitchFamily="34" charset="-122"/>
                <a:ea typeface="微软雅黑" panose="020B0503020204020204" pitchFamily="34" charset="-122"/>
                <a:cs typeface="+mn-cs"/>
              </a:rPr>
              <a:t>《</a:t>
            </a:r>
            <a:r>
              <a:rPr kumimoji="0" lang="zh-CN" altLang="en-US" b="1" kern="1200" cap="none" spc="0" normalizeH="0" baseline="0" noProof="0" dirty="0">
                <a:solidFill>
                  <a:schemeClr val="tx1">
                    <a:lumMod val="50000"/>
                    <a:lumOff val="50000"/>
                  </a:schemeClr>
                </a:solidFill>
                <a:latin typeface="微软雅黑" panose="020B0503020204020204" pitchFamily="34" charset="-122"/>
                <a:ea typeface="微软雅黑" panose="020B0503020204020204" pitchFamily="34" charset="-122"/>
                <a:cs typeface="+mn-cs"/>
              </a:rPr>
              <a:t>江苏省献血条例</a:t>
            </a:r>
            <a:r>
              <a:rPr kumimoji="0" lang="en-US" altLang="zh-CN" b="1" kern="1200" cap="none" spc="0" normalizeH="0" baseline="0" noProof="0" dirty="0">
                <a:solidFill>
                  <a:schemeClr val="tx1">
                    <a:lumMod val="50000"/>
                    <a:lumOff val="50000"/>
                  </a:schemeClr>
                </a:solidFill>
                <a:latin typeface="微软雅黑" panose="020B0503020204020204" pitchFamily="34" charset="-122"/>
                <a:ea typeface="微软雅黑" panose="020B0503020204020204" pitchFamily="34" charset="-122"/>
                <a:cs typeface="+mn-cs"/>
              </a:rPr>
              <a:t>》</a:t>
            </a:r>
            <a:r>
              <a:rPr kumimoji="0" lang="zh-CN" altLang="en-US" b="1" kern="1200" cap="none" spc="0" normalizeH="0" baseline="0" noProof="0" dirty="0">
                <a:solidFill>
                  <a:schemeClr val="tx1">
                    <a:lumMod val="50000"/>
                    <a:lumOff val="50000"/>
                  </a:schemeClr>
                </a:solidFill>
                <a:latin typeface="微软雅黑" panose="020B0503020204020204" pitchFamily="34" charset="-122"/>
                <a:ea typeface="微软雅黑" panose="020B0503020204020204" pitchFamily="34" charset="-122"/>
                <a:cs typeface="+mn-cs"/>
              </a:rPr>
              <a:t>修订的必要性、可行性</a:t>
            </a:r>
            <a:endParaRPr kumimoji="0" lang="zh-CN" altLang="en-US" b="1" kern="1200" cap="none" spc="0" normalizeH="0" baseline="0" noProof="0" dirty="0">
              <a:solidFill>
                <a:schemeClr val="tx1">
                  <a:lumMod val="50000"/>
                  <a:lumOff val="50000"/>
                </a:schemeClr>
              </a:solidFill>
              <a:latin typeface="微软雅黑" panose="020B0503020204020204" pitchFamily="34" charset="-122"/>
              <a:ea typeface="微软雅黑" panose="020B0503020204020204" pitchFamily="34" charset="-122"/>
              <a:cs typeface="+mn-cs"/>
            </a:endParaRPr>
          </a:p>
        </p:txBody>
      </p:sp>
      <p:cxnSp>
        <p:nvCxnSpPr>
          <p:cNvPr id="7" name="直接连接符 6"/>
          <p:cNvCxnSpPr/>
          <p:nvPr/>
        </p:nvCxnSpPr>
        <p:spPr>
          <a:xfrm flipV="1">
            <a:off x="3635375" y="1508125"/>
            <a:ext cx="0" cy="1924050"/>
          </a:xfrm>
          <a:prstGeom prst="line">
            <a:avLst/>
          </a:prstGeom>
          <a:ln w="12700">
            <a:solidFill>
              <a:schemeClr val="tx1"/>
            </a:solidFill>
            <a:prstDash val="dash"/>
          </a:ln>
        </p:spPr>
        <p:style>
          <a:lnRef idx="1">
            <a:schemeClr val="accent1"/>
          </a:lnRef>
          <a:fillRef idx="0">
            <a:schemeClr val="accent1"/>
          </a:fillRef>
          <a:effectRef idx="0">
            <a:schemeClr val="accent1"/>
          </a:effectRef>
          <a:fontRef idx="minor">
            <a:schemeClr val="tx1"/>
          </a:fontRef>
        </p:style>
      </p:cxnSp>
      <p:grpSp>
        <p:nvGrpSpPr>
          <p:cNvPr id="3" name="组合 14"/>
          <p:cNvGrpSpPr/>
          <p:nvPr/>
        </p:nvGrpSpPr>
        <p:grpSpPr bwMode="auto">
          <a:xfrm>
            <a:off x="2124075" y="1579563"/>
            <a:ext cx="1196975" cy="1196975"/>
            <a:chOff x="304800" y="673100"/>
            <a:chExt cx="4000500" cy="4000500"/>
          </a:xfrm>
          <a:effectLst>
            <a:outerShdw blurRad="444500" dist="254000" dir="8100000" algn="tr" rotWithShape="0">
              <a:prstClr val="black">
                <a:alpha val="50000"/>
              </a:prstClr>
            </a:outerShdw>
          </a:effectLst>
        </p:grpSpPr>
        <p:sp>
          <p:nvSpPr>
            <p:cNvPr id="16" name="同心圆 15"/>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mn-lt"/>
                <a:ea typeface="+mn-ea"/>
                <a:cs typeface="+mn-cs"/>
              </a:endParaRPr>
            </a:p>
          </p:txBody>
        </p:sp>
        <p:sp>
          <p:nvSpPr>
            <p:cNvPr id="17" name="椭圆 16"/>
            <p:cNvSpPr/>
            <p:nvPr/>
          </p:nvSpPr>
          <p:spPr>
            <a:xfrm>
              <a:off x="392112" y="760412"/>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grpSp>
      <p:sp>
        <p:nvSpPr>
          <p:cNvPr id="21" name="文本框 9"/>
          <p:cNvSpPr txBox="1"/>
          <p:nvPr/>
        </p:nvSpPr>
        <p:spPr>
          <a:xfrm>
            <a:off x="5219700" y="2859088"/>
            <a:ext cx="3395663" cy="231775"/>
          </a:xfrm>
          <a:prstGeom prst="rect">
            <a:avLst/>
          </a:prstGeom>
          <a:noFill/>
        </p:spPr>
        <p:txBody>
          <a:bodyPr lIns="0" tIns="0" rIns="0" bIns="0">
            <a:spAutoFit/>
          </a:bodyPr>
          <a:lstStyle/>
          <a:p>
            <a:pPr marL="171450" marR="0" lvl="1" indent="-171450" algn="l" defTabSz="914400" rtl="0" eaLnBrk="1" fontAlgn="base" latinLnBrk="0" hangingPunct="1">
              <a:lnSpc>
                <a:spcPct val="100000"/>
              </a:lnSpc>
              <a:spcBef>
                <a:spcPct val="0"/>
              </a:spcBef>
              <a:spcAft>
                <a:spcPct val="0"/>
              </a:spcAft>
              <a:buClrTx/>
              <a:buSzTx/>
              <a:buFont typeface="Wingdings" panose="05000000000000000000" pitchFamily="2" charset="2"/>
              <a:buChar char="l"/>
              <a:defRPr/>
            </a:pPr>
            <a:r>
              <a:rPr kumimoji="0" lang="zh-CN" altLang="en-US" sz="1500" b="1" i="0" u="none" strike="noStrike" kern="1200" cap="none" spc="0" normalizeH="0" baseline="0" noProof="0" dirty="0">
                <a:ln>
                  <a:noFill/>
                </a:ln>
                <a:solidFill>
                  <a:schemeClr val="accent5">
                    <a:lumMod val="75000"/>
                  </a:schemeClr>
                </a:solidFill>
                <a:effectLst/>
                <a:uLnTx/>
                <a:uFillTx/>
                <a:latin typeface="微软雅黑" panose="020B0503020204020204" pitchFamily="34" charset="-122"/>
                <a:ea typeface="微软雅黑" panose="020B0503020204020204" pitchFamily="34" charset="-122"/>
                <a:cs typeface="+mn-cs"/>
              </a:rPr>
              <a:t>修订的必要性</a:t>
            </a:r>
            <a:endParaRPr kumimoji="0" lang="zh-CN" altLang="en-US" sz="1500" b="1" i="0" u="none" strike="noStrike" kern="1200" cap="none" spc="0" normalizeH="0" baseline="0" noProof="0" dirty="0">
              <a:ln>
                <a:noFill/>
              </a:ln>
              <a:solidFill>
                <a:schemeClr val="accent5">
                  <a:lumMod val="75000"/>
                </a:schemeClr>
              </a:solidFill>
              <a:effectLst/>
              <a:uLnTx/>
              <a:uFillTx/>
              <a:latin typeface="微软雅黑" panose="020B0503020204020204" pitchFamily="34" charset="-122"/>
              <a:ea typeface="微软雅黑" panose="020B0503020204020204" pitchFamily="34" charset="-122"/>
              <a:cs typeface="+mn-cs"/>
            </a:endParaRPr>
          </a:p>
        </p:txBody>
      </p:sp>
      <p:sp>
        <p:nvSpPr>
          <p:cNvPr id="22" name="文本框 9"/>
          <p:cNvSpPr txBox="1"/>
          <p:nvPr/>
        </p:nvSpPr>
        <p:spPr>
          <a:xfrm>
            <a:off x="5508625" y="3219450"/>
            <a:ext cx="2008188" cy="230188"/>
          </a:xfrm>
          <a:prstGeom prst="rect">
            <a:avLst/>
          </a:prstGeom>
          <a:noFill/>
        </p:spPr>
        <p:txBody>
          <a:bodyPr lIns="0" tIns="0" rIns="0" bIns="0">
            <a:spAutoFit/>
          </a:bodyPr>
          <a:lstStyle/>
          <a:p>
            <a:pPr marL="171450" marR="0" lvl="1" indent="-171450" algn="l" defTabSz="914400" rtl="0" eaLnBrk="1" fontAlgn="base" latinLnBrk="0" hangingPunct="1">
              <a:lnSpc>
                <a:spcPct val="100000"/>
              </a:lnSpc>
              <a:spcBef>
                <a:spcPct val="0"/>
              </a:spcBef>
              <a:spcAft>
                <a:spcPct val="0"/>
              </a:spcAft>
              <a:buClrTx/>
              <a:buSzTx/>
              <a:buFont typeface="Wingdings" panose="05000000000000000000" pitchFamily="2" charset="2"/>
              <a:buChar char="l"/>
              <a:defRPr/>
            </a:pPr>
            <a:r>
              <a:rPr kumimoji="0" lang="zh-CN" altLang="en-US" sz="1500" b="1" i="0" u="none" strike="noStrike" kern="1200" cap="none" spc="0" normalizeH="0" baseline="0" noProof="0" dirty="0">
                <a:ln>
                  <a:noFill/>
                </a:ln>
                <a:solidFill>
                  <a:schemeClr val="accent5">
                    <a:lumMod val="75000"/>
                  </a:schemeClr>
                </a:solidFill>
                <a:effectLst/>
                <a:uLnTx/>
                <a:uFillTx/>
                <a:latin typeface="微软雅黑" panose="020B0503020204020204" pitchFamily="34" charset="-122"/>
                <a:ea typeface="微软雅黑" panose="020B0503020204020204" pitchFamily="34" charset="-122"/>
                <a:cs typeface="+mn-cs"/>
              </a:rPr>
              <a:t>修订的可行性</a:t>
            </a:r>
            <a:endParaRPr kumimoji="0" lang="zh-CN" altLang="en-US" sz="1500" b="1" i="0" u="none" strike="noStrike" kern="1200" cap="none" spc="0" normalizeH="0" baseline="0" noProof="0" dirty="0">
              <a:ln>
                <a:noFill/>
              </a:ln>
              <a:solidFill>
                <a:schemeClr val="accent5">
                  <a:lumMod val="75000"/>
                </a:schemeClr>
              </a:solidFill>
              <a:effectLst/>
              <a:uLnTx/>
              <a:uFillTx/>
              <a:latin typeface="微软雅黑" panose="020B0503020204020204" pitchFamily="34" charset="-122"/>
              <a:ea typeface="微软雅黑" panose="020B0503020204020204" pitchFamily="34" charset="-122"/>
              <a:cs typeface="+mn-cs"/>
            </a:endParaRPr>
          </a:p>
        </p:txBody>
      </p:sp>
      <p:grpSp>
        <p:nvGrpSpPr>
          <p:cNvPr id="18439" name="Group 7"/>
          <p:cNvGrpSpPr/>
          <p:nvPr/>
        </p:nvGrpSpPr>
        <p:grpSpPr>
          <a:xfrm>
            <a:off x="6446838" y="4700588"/>
            <a:ext cx="285750" cy="285750"/>
            <a:chOff x="0" y="0"/>
            <a:chExt cx="965499" cy="965499"/>
          </a:xfrm>
        </p:grpSpPr>
        <p:sp>
          <p:nvSpPr>
            <p:cNvPr id="19" name="AutoShape 8" descr="tile_paper_medgray.png"/>
            <p:cNvSpPr/>
            <p:nvPr/>
          </p:nvSpPr>
          <p:spPr bwMode="auto">
            <a:xfrm>
              <a:off x="0" y="0"/>
              <a:ext cx="965499" cy="965499"/>
            </a:xfrm>
            <a:custGeom>
              <a:avLst/>
              <a:gdLst>
                <a:gd name="T0" fmla="*/ 482725 w 19679"/>
                <a:gd name="T1" fmla="*/ 529874 h 19679"/>
                <a:gd name="T2" fmla="*/ 482725 w 19679"/>
                <a:gd name="T3" fmla="*/ 529874 h 19679"/>
                <a:gd name="T4" fmla="*/ 482725 w 19679"/>
                <a:gd name="T5" fmla="*/ 529874 h 19679"/>
                <a:gd name="T6" fmla="*/ 482725 w 19679"/>
                <a:gd name="T7" fmla="*/ 529874 h 19679"/>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9679" h="19679">
                  <a:moveTo>
                    <a:pt x="16796" y="2881"/>
                  </a:moveTo>
                  <a:cubicBezTo>
                    <a:pt x="20638" y="6724"/>
                    <a:pt x="20638" y="12953"/>
                    <a:pt x="16796" y="16796"/>
                  </a:cubicBezTo>
                  <a:cubicBezTo>
                    <a:pt x="12953" y="20639"/>
                    <a:pt x="6724" y="20639"/>
                    <a:pt x="2881" y="16796"/>
                  </a:cubicBezTo>
                  <a:cubicBezTo>
                    <a:pt x="-961" y="12953"/>
                    <a:pt x="-961" y="6724"/>
                    <a:pt x="2881" y="2881"/>
                  </a:cubicBezTo>
                  <a:cubicBezTo>
                    <a:pt x="6724" y="-961"/>
                    <a:pt x="12953" y="-961"/>
                    <a:pt x="16796" y="2881"/>
                  </a:cubicBezTo>
                  <a:close/>
                </a:path>
              </a:pathLst>
            </a:custGeom>
            <a:solidFill>
              <a:schemeClr val="bg1">
                <a:lumMod val="65000"/>
              </a:schemeClr>
            </a:solidFill>
            <a:ln>
              <a:noFill/>
            </a:ln>
            <a:effectLst/>
          </p:spPr>
          <p:txBody>
            <a:bodyPr lIns="0" tIns="0" rIns="0" bIns="0" anchor="ct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mn-ea"/>
                <a:ea typeface="+mn-ea"/>
                <a:cs typeface="+mn-cs"/>
              </a:endParaRPr>
            </a:p>
          </p:txBody>
        </p:sp>
        <p:sp>
          <p:nvSpPr>
            <p:cNvPr id="20" name="AutoShape 9"/>
            <p:cNvSpPr/>
            <p:nvPr/>
          </p:nvSpPr>
          <p:spPr bwMode="auto">
            <a:xfrm>
              <a:off x="295012" y="284284"/>
              <a:ext cx="391565" cy="391565"/>
            </a:xfrm>
            <a:custGeom>
              <a:avLst/>
              <a:gdLst>
                <a:gd name="T0" fmla="*/ 196991 w 21600"/>
                <a:gd name="T1" fmla="*/ 196990 h 21588"/>
                <a:gd name="T2" fmla="*/ 196991 w 21600"/>
                <a:gd name="T3" fmla="*/ 196990 h 21588"/>
                <a:gd name="T4" fmla="*/ 196991 w 21600"/>
                <a:gd name="T5" fmla="*/ 196990 h 21588"/>
                <a:gd name="T6" fmla="*/ 196991 w 21600"/>
                <a:gd name="T7" fmla="*/ 196990 h 21588"/>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600" h="21588">
                  <a:moveTo>
                    <a:pt x="10794" y="0"/>
                  </a:moveTo>
                  <a:cubicBezTo>
                    <a:pt x="12288" y="0"/>
                    <a:pt x="13689" y="251"/>
                    <a:pt x="14997" y="750"/>
                  </a:cubicBezTo>
                  <a:cubicBezTo>
                    <a:pt x="16304" y="1249"/>
                    <a:pt x="17445" y="1929"/>
                    <a:pt x="18422" y="2781"/>
                  </a:cubicBezTo>
                  <a:cubicBezTo>
                    <a:pt x="19399" y="3639"/>
                    <a:pt x="20173" y="4640"/>
                    <a:pt x="20743" y="5783"/>
                  </a:cubicBezTo>
                  <a:cubicBezTo>
                    <a:pt x="21315" y="6926"/>
                    <a:pt x="21600" y="8156"/>
                    <a:pt x="21600" y="9468"/>
                  </a:cubicBezTo>
                  <a:cubicBezTo>
                    <a:pt x="21600" y="10774"/>
                    <a:pt x="21315" y="12002"/>
                    <a:pt x="20743" y="13141"/>
                  </a:cubicBezTo>
                  <a:cubicBezTo>
                    <a:pt x="20173" y="14287"/>
                    <a:pt x="19399" y="15288"/>
                    <a:pt x="18422" y="16149"/>
                  </a:cubicBezTo>
                  <a:cubicBezTo>
                    <a:pt x="17445" y="17007"/>
                    <a:pt x="16304" y="17686"/>
                    <a:pt x="14997" y="18180"/>
                  </a:cubicBezTo>
                  <a:cubicBezTo>
                    <a:pt x="13689" y="18677"/>
                    <a:pt x="12288" y="18922"/>
                    <a:pt x="10794" y="18922"/>
                  </a:cubicBezTo>
                  <a:cubicBezTo>
                    <a:pt x="10104" y="18922"/>
                    <a:pt x="9426" y="18869"/>
                    <a:pt x="8767" y="18761"/>
                  </a:cubicBezTo>
                  <a:cubicBezTo>
                    <a:pt x="7444" y="20014"/>
                    <a:pt x="5900" y="20877"/>
                    <a:pt x="4135" y="21354"/>
                  </a:cubicBezTo>
                  <a:cubicBezTo>
                    <a:pt x="3947" y="21391"/>
                    <a:pt x="3758" y="21430"/>
                    <a:pt x="3565" y="21467"/>
                  </a:cubicBezTo>
                  <a:cubicBezTo>
                    <a:pt x="3375" y="21509"/>
                    <a:pt x="3170" y="21549"/>
                    <a:pt x="2951" y="21583"/>
                  </a:cubicBezTo>
                  <a:cubicBezTo>
                    <a:pt x="2831" y="21599"/>
                    <a:pt x="2727" y="21571"/>
                    <a:pt x="2643" y="21495"/>
                  </a:cubicBezTo>
                  <a:cubicBezTo>
                    <a:pt x="2556" y="21419"/>
                    <a:pt x="2497" y="21309"/>
                    <a:pt x="2466" y="21165"/>
                  </a:cubicBezTo>
                  <a:cubicBezTo>
                    <a:pt x="2438" y="21021"/>
                    <a:pt x="2457" y="20900"/>
                    <a:pt x="2523" y="20807"/>
                  </a:cubicBezTo>
                  <a:cubicBezTo>
                    <a:pt x="2591" y="20714"/>
                    <a:pt x="2666" y="20621"/>
                    <a:pt x="2749" y="20530"/>
                  </a:cubicBezTo>
                  <a:cubicBezTo>
                    <a:pt x="2920" y="20324"/>
                    <a:pt x="3083" y="20124"/>
                    <a:pt x="3233" y="19929"/>
                  </a:cubicBezTo>
                  <a:cubicBezTo>
                    <a:pt x="3384" y="19737"/>
                    <a:pt x="3521" y="19506"/>
                    <a:pt x="3645" y="19241"/>
                  </a:cubicBezTo>
                  <a:cubicBezTo>
                    <a:pt x="3768" y="18976"/>
                    <a:pt x="3881" y="18662"/>
                    <a:pt x="3982" y="18301"/>
                  </a:cubicBezTo>
                  <a:cubicBezTo>
                    <a:pt x="4083" y="17940"/>
                    <a:pt x="4173" y="17506"/>
                    <a:pt x="4248" y="16992"/>
                  </a:cubicBezTo>
                  <a:cubicBezTo>
                    <a:pt x="2942" y="16109"/>
                    <a:pt x="1906" y="15020"/>
                    <a:pt x="1143" y="13731"/>
                  </a:cubicBezTo>
                  <a:cubicBezTo>
                    <a:pt x="381" y="12436"/>
                    <a:pt x="0" y="11017"/>
                    <a:pt x="0" y="9468"/>
                  </a:cubicBezTo>
                  <a:cubicBezTo>
                    <a:pt x="0" y="8164"/>
                    <a:pt x="284" y="6937"/>
                    <a:pt x="856" y="5789"/>
                  </a:cubicBezTo>
                  <a:cubicBezTo>
                    <a:pt x="1428" y="4640"/>
                    <a:pt x="2200" y="3639"/>
                    <a:pt x="3177" y="2781"/>
                  </a:cubicBezTo>
                  <a:cubicBezTo>
                    <a:pt x="4154" y="1929"/>
                    <a:pt x="5293" y="1249"/>
                    <a:pt x="6597" y="750"/>
                  </a:cubicBezTo>
                  <a:cubicBezTo>
                    <a:pt x="7901" y="251"/>
                    <a:pt x="9299" y="0"/>
                    <a:pt x="10794" y="0"/>
                  </a:cubicBezTo>
                </a:path>
              </a:pathLst>
            </a:custGeom>
            <a:solidFill>
              <a:srgbClr val="FFFFFF"/>
            </a:solidFill>
            <a:ln>
              <a:noFill/>
            </a:ln>
            <a:effectLst/>
          </p:spPr>
          <p:txBody>
            <a:bodyPr lIns="38100" tIns="38100" rIns="38100" bIns="38100" anchor="ct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mn-ea"/>
                <a:ea typeface="+mn-ea"/>
                <a:cs typeface="+mn-cs"/>
              </a:endParaRPr>
            </a:p>
          </p:txBody>
        </p:sp>
      </p:grpSp>
      <p:grpSp>
        <p:nvGrpSpPr>
          <p:cNvPr id="18440" name="Group 10"/>
          <p:cNvGrpSpPr/>
          <p:nvPr/>
        </p:nvGrpSpPr>
        <p:grpSpPr>
          <a:xfrm>
            <a:off x="6850063" y="4700588"/>
            <a:ext cx="285750" cy="285750"/>
            <a:chOff x="0" y="0"/>
            <a:chExt cx="965499" cy="965499"/>
          </a:xfrm>
        </p:grpSpPr>
        <p:sp>
          <p:nvSpPr>
            <p:cNvPr id="26" name="AutoShape 11"/>
            <p:cNvSpPr/>
            <p:nvPr/>
          </p:nvSpPr>
          <p:spPr bwMode="auto">
            <a:xfrm>
              <a:off x="0" y="0"/>
              <a:ext cx="965499" cy="965499"/>
            </a:xfrm>
            <a:custGeom>
              <a:avLst/>
              <a:gdLst>
                <a:gd name="T0" fmla="*/ 482725 w 19679"/>
                <a:gd name="T1" fmla="*/ 529874 h 19679"/>
                <a:gd name="T2" fmla="*/ 482725 w 19679"/>
                <a:gd name="T3" fmla="*/ 529874 h 19679"/>
                <a:gd name="T4" fmla="*/ 482725 w 19679"/>
                <a:gd name="T5" fmla="*/ 529874 h 19679"/>
                <a:gd name="T6" fmla="*/ 482725 w 19679"/>
                <a:gd name="T7" fmla="*/ 529874 h 19679"/>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9679" h="19679">
                  <a:moveTo>
                    <a:pt x="16796" y="2881"/>
                  </a:moveTo>
                  <a:cubicBezTo>
                    <a:pt x="20638" y="6724"/>
                    <a:pt x="20638" y="12953"/>
                    <a:pt x="16796" y="16796"/>
                  </a:cubicBezTo>
                  <a:cubicBezTo>
                    <a:pt x="12953" y="20639"/>
                    <a:pt x="6724" y="20639"/>
                    <a:pt x="2881" y="16796"/>
                  </a:cubicBezTo>
                  <a:cubicBezTo>
                    <a:pt x="-961" y="12953"/>
                    <a:pt x="-961" y="6724"/>
                    <a:pt x="2881" y="2881"/>
                  </a:cubicBezTo>
                  <a:cubicBezTo>
                    <a:pt x="6724" y="-961"/>
                    <a:pt x="12953" y="-961"/>
                    <a:pt x="16796" y="2881"/>
                  </a:cubicBezTo>
                  <a:close/>
                </a:path>
              </a:pathLst>
            </a:custGeom>
            <a:solidFill>
              <a:schemeClr val="bg1">
                <a:lumMod val="65000"/>
              </a:schemeClr>
            </a:solidFill>
            <a:ln>
              <a:noFill/>
            </a:ln>
            <a:effectLst/>
          </p:spPr>
          <p:txBody>
            <a:bodyPr lIns="0" tIns="0" rIns="0" bIns="0" anchor="ct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mn-ea"/>
                <a:ea typeface="+mn-ea"/>
                <a:cs typeface="+mn-cs"/>
              </a:endParaRPr>
            </a:p>
          </p:txBody>
        </p:sp>
        <p:sp>
          <p:nvSpPr>
            <p:cNvPr id="27" name="AutoShape 12"/>
            <p:cNvSpPr/>
            <p:nvPr/>
          </p:nvSpPr>
          <p:spPr bwMode="auto">
            <a:xfrm>
              <a:off x="284284" y="284284"/>
              <a:ext cx="396927" cy="391565"/>
            </a:xfrm>
            <a:custGeom>
              <a:avLst/>
              <a:gdLst>
                <a:gd name="T0" fmla="*/ 196991 w 21376"/>
                <a:gd name="T1" fmla="*/ 196990 h 21600"/>
                <a:gd name="T2" fmla="*/ 196991 w 21376"/>
                <a:gd name="T3" fmla="*/ 196990 h 21600"/>
                <a:gd name="T4" fmla="*/ 196991 w 21376"/>
                <a:gd name="T5" fmla="*/ 196990 h 21600"/>
                <a:gd name="T6" fmla="*/ 196991 w 21376"/>
                <a:gd name="T7" fmla="*/ 196990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376" h="21600">
                  <a:moveTo>
                    <a:pt x="21036" y="18604"/>
                  </a:moveTo>
                  <a:cubicBezTo>
                    <a:pt x="21454" y="19261"/>
                    <a:pt x="21486" y="19922"/>
                    <a:pt x="21134" y="20586"/>
                  </a:cubicBezTo>
                  <a:cubicBezTo>
                    <a:pt x="20969" y="20915"/>
                    <a:pt x="20731" y="21168"/>
                    <a:pt x="20427" y="21338"/>
                  </a:cubicBezTo>
                  <a:cubicBezTo>
                    <a:pt x="20122" y="21514"/>
                    <a:pt x="19797" y="21600"/>
                    <a:pt x="19455" y="21600"/>
                  </a:cubicBezTo>
                  <a:lnTo>
                    <a:pt x="1928" y="21600"/>
                  </a:lnTo>
                  <a:cubicBezTo>
                    <a:pt x="1585" y="21600"/>
                    <a:pt x="1263" y="21514"/>
                    <a:pt x="965" y="21338"/>
                  </a:cubicBezTo>
                  <a:cubicBezTo>
                    <a:pt x="663" y="21168"/>
                    <a:pt x="425" y="20915"/>
                    <a:pt x="248" y="20586"/>
                  </a:cubicBezTo>
                  <a:cubicBezTo>
                    <a:pt x="-114" y="19914"/>
                    <a:pt x="-80" y="19250"/>
                    <a:pt x="344" y="18604"/>
                  </a:cubicBezTo>
                  <a:lnTo>
                    <a:pt x="7509" y="7313"/>
                  </a:lnTo>
                  <a:lnTo>
                    <a:pt x="7509" y="2167"/>
                  </a:lnTo>
                  <a:lnTo>
                    <a:pt x="6427" y="2167"/>
                  </a:lnTo>
                  <a:cubicBezTo>
                    <a:pt x="6122" y="2167"/>
                    <a:pt x="5870" y="2061"/>
                    <a:pt x="5670" y="1850"/>
                  </a:cubicBezTo>
                  <a:cubicBezTo>
                    <a:pt x="5473" y="1638"/>
                    <a:pt x="5371" y="1380"/>
                    <a:pt x="5371" y="1072"/>
                  </a:cubicBezTo>
                  <a:cubicBezTo>
                    <a:pt x="5371" y="778"/>
                    <a:pt x="5473" y="528"/>
                    <a:pt x="5670" y="320"/>
                  </a:cubicBezTo>
                  <a:cubicBezTo>
                    <a:pt x="5870" y="108"/>
                    <a:pt x="6122" y="0"/>
                    <a:pt x="6427" y="0"/>
                  </a:cubicBezTo>
                  <a:lnTo>
                    <a:pt x="14953" y="0"/>
                  </a:lnTo>
                  <a:cubicBezTo>
                    <a:pt x="15260" y="0"/>
                    <a:pt x="15515" y="108"/>
                    <a:pt x="15724" y="320"/>
                  </a:cubicBezTo>
                  <a:cubicBezTo>
                    <a:pt x="15933" y="528"/>
                    <a:pt x="16038" y="778"/>
                    <a:pt x="16038" y="1072"/>
                  </a:cubicBezTo>
                  <a:cubicBezTo>
                    <a:pt x="16038" y="1380"/>
                    <a:pt x="15933" y="1638"/>
                    <a:pt x="15724" y="1850"/>
                  </a:cubicBezTo>
                  <a:cubicBezTo>
                    <a:pt x="15515" y="2061"/>
                    <a:pt x="15260" y="2167"/>
                    <a:pt x="14953" y="2167"/>
                  </a:cubicBezTo>
                  <a:lnTo>
                    <a:pt x="13900" y="2167"/>
                  </a:lnTo>
                  <a:lnTo>
                    <a:pt x="13900" y="7339"/>
                  </a:lnTo>
                  <a:lnTo>
                    <a:pt x="21036" y="18604"/>
                  </a:lnTo>
                  <a:close/>
                  <a:moveTo>
                    <a:pt x="5261" y="14865"/>
                  </a:moveTo>
                  <a:lnTo>
                    <a:pt x="16122" y="14865"/>
                  </a:lnTo>
                  <a:lnTo>
                    <a:pt x="11773" y="7974"/>
                  </a:lnTo>
                  <a:lnTo>
                    <a:pt x="11773" y="2167"/>
                  </a:lnTo>
                  <a:lnTo>
                    <a:pt x="9635" y="2167"/>
                  </a:lnTo>
                  <a:lnTo>
                    <a:pt x="9635" y="7947"/>
                  </a:lnTo>
                  <a:lnTo>
                    <a:pt x="5261" y="14865"/>
                  </a:lnTo>
                  <a:close/>
                </a:path>
              </a:pathLst>
            </a:custGeom>
            <a:solidFill>
              <a:srgbClr val="FFFFFF"/>
            </a:solidFill>
            <a:ln>
              <a:noFill/>
            </a:ln>
            <a:effectLst/>
          </p:spPr>
          <p:txBody>
            <a:bodyPr lIns="38100" tIns="38100" rIns="38100" bIns="38100" anchor="ct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mn-ea"/>
                <a:ea typeface="+mn-ea"/>
                <a:cs typeface="+mn-cs"/>
              </a:endParaRPr>
            </a:p>
          </p:txBody>
        </p:sp>
      </p:grpSp>
      <p:grpSp>
        <p:nvGrpSpPr>
          <p:cNvPr id="18441" name="Group 13"/>
          <p:cNvGrpSpPr/>
          <p:nvPr/>
        </p:nvGrpSpPr>
        <p:grpSpPr>
          <a:xfrm>
            <a:off x="7253288" y="4700588"/>
            <a:ext cx="285750" cy="285750"/>
            <a:chOff x="0" y="0"/>
            <a:chExt cx="965499" cy="965499"/>
          </a:xfrm>
        </p:grpSpPr>
        <p:sp>
          <p:nvSpPr>
            <p:cNvPr id="29" name="AutoShape 14"/>
            <p:cNvSpPr/>
            <p:nvPr/>
          </p:nvSpPr>
          <p:spPr bwMode="auto">
            <a:xfrm>
              <a:off x="0" y="0"/>
              <a:ext cx="965499" cy="965499"/>
            </a:xfrm>
            <a:custGeom>
              <a:avLst/>
              <a:gdLst>
                <a:gd name="T0" fmla="*/ 482725 w 19679"/>
                <a:gd name="T1" fmla="*/ 529874 h 19679"/>
                <a:gd name="T2" fmla="*/ 482725 w 19679"/>
                <a:gd name="T3" fmla="*/ 529874 h 19679"/>
                <a:gd name="T4" fmla="*/ 482725 w 19679"/>
                <a:gd name="T5" fmla="*/ 529874 h 19679"/>
                <a:gd name="T6" fmla="*/ 482725 w 19679"/>
                <a:gd name="T7" fmla="*/ 529874 h 19679"/>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9679" h="19679">
                  <a:moveTo>
                    <a:pt x="16796" y="2881"/>
                  </a:moveTo>
                  <a:cubicBezTo>
                    <a:pt x="20638" y="6724"/>
                    <a:pt x="20638" y="12953"/>
                    <a:pt x="16796" y="16796"/>
                  </a:cubicBezTo>
                  <a:cubicBezTo>
                    <a:pt x="12953" y="20639"/>
                    <a:pt x="6724" y="20639"/>
                    <a:pt x="2881" y="16796"/>
                  </a:cubicBezTo>
                  <a:cubicBezTo>
                    <a:pt x="-961" y="12953"/>
                    <a:pt x="-961" y="6724"/>
                    <a:pt x="2881" y="2881"/>
                  </a:cubicBezTo>
                  <a:cubicBezTo>
                    <a:pt x="6724" y="-961"/>
                    <a:pt x="12953" y="-961"/>
                    <a:pt x="16796" y="2881"/>
                  </a:cubicBezTo>
                  <a:close/>
                </a:path>
              </a:pathLst>
            </a:custGeom>
            <a:solidFill>
              <a:schemeClr val="bg1">
                <a:lumMod val="65000"/>
              </a:schemeClr>
            </a:solidFill>
            <a:ln>
              <a:noFill/>
            </a:ln>
            <a:effectLst/>
          </p:spPr>
          <p:txBody>
            <a:bodyPr lIns="0" tIns="0" rIns="0" bIns="0" anchor="ct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mn-ea"/>
                <a:ea typeface="+mn-ea"/>
                <a:cs typeface="+mn-cs"/>
              </a:endParaRPr>
            </a:p>
          </p:txBody>
        </p:sp>
        <p:sp>
          <p:nvSpPr>
            <p:cNvPr id="30" name="AutoShape 15"/>
            <p:cNvSpPr/>
            <p:nvPr/>
          </p:nvSpPr>
          <p:spPr bwMode="auto">
            <a:xfrm>
              <a:off x="284284" y="284284"/>
              <a:ext cx="396927" cy="391565"/>
            </a:xfrm>
            <a:custGeom>
              <a:avLst/>
              <a:gdLst>
                <a:gd name="T0" fmla="*/ 196991 w 21600"/>
                <a:gd name="T1" fmla="*/ 196990 h 21600"/>
                <a:gd name="T2" fmla="*/ 196991 w 21600"/>
                <a:gd name="T3" fmla="*/ 196990 h 21600"/>
                <a:gd name="T4" fmla="*/ 196991 w 21600"/>
                <a:gd name="T5" fmla="*/ 196990 h 21600"/>
                <a:gd name="T6" fmla="*/ 196991 w 21600"/>
                <a:gd name="T7" fmla="*/ 196990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600" h="21600">
                  <a:moveTo>
                    <a:pt x="21328" y="11543"/>
                  </a:moveTo>
                  <a:cubicBezTo>
                    <a:pt x="21492" y="11930"/>
                    <a:pt x="21571" y="12337"/>
                    <a:pt x="21571" y="12758"/>
                  </a:cubicBezTo>
                  <a:cubicBezTo>
                    <a:pt x="21571" y="13464"/>
                    <a:pt x="21388" y="14105"/>
                    <a:pt x="21017" y="14678"/>
                  </a:cubicBezTo>
                  <a:cubicBezTo>
                    <a:pt x="21111" y="15215"/>
                    <a:pt x="21077" y="15745"/>
                    <a:pt x="20924" y="16285"/>
                  </a:cubicBezTo>
                  <a:cubicBezTo>
                    <a:pt x="20769" y="16819"/>
                    <a:pt x="20512" y="17287"/>
                    <a:pt x="20141" y="17697"/>
                  </a:cubicBezTo>
                  <a:cubicBezTo>
                    <a:pt x="20105" y="18451"/>
                    <a:pt x="19901" y="19081"/>
                    <a:pt x="19531" y="19580"/>
                  </a:cubicBezTo>
                  <a:cubicBezTo>
                    <a:pt x="19161" y="20080"/>
                    <a:pt x="18700" y="20481"/>
                    <a:pt x="18146" y="20783"/>
                  </a:cubicBezTo>
                  <a:cubicBezTo>
                    <a:pt x="17593" y="21088"/>
                    <a:pt x="16982" y="21297"/>
                    <a:pt x="16321" y="21419"/>
                  </a:cubicBezTo>
                  <a:cubicBezTo>
                    <a:pt x="15660" y="21540"/>
                    <a:pt x="15010" y="21599"/>
                    <a:pt x="14380" y="21599"/>
                  </a:cubicBezTo>
                  <a:cubicBezTo>
                    <a:pt x="13730" y="21599"/>
                    <a:pt x="13077" y="21554"/>
                    <a:pt x="12424" y="21461"/>
                  </a:cubicBezTo>
                  <a:cubicBezTo>
                    <a:pt x="11772" y="21362"/>
                    <a:pt x="11127" y="21235"/>
                    <a:pt x="10497" y="21074"/>
                  </a:cubicBezTo>
                  <a:cubicBezTo>
                    <a:pt x="9864" y="20894"/>
                    <a:pt x="9237" y="20702"/>
                    <a:pt x="8610" y="20493"/>
                  </a:cubicBezTo>
                  <a:cubicBezTo>
                    <a:pt x="7982" y="20286"/>
                    <a:pt x="7341" y="20182"/>
                    <a:pt x="6680" y="20182"/>
                  </a:cubicBezTo>
                  <a:lnTo>
                    <a:pt x="1607" y="20182"/>
                  </a:lnTo>
                  <a:cubicBezTo>
                    <a:pt x="1167" y="20182"/>
                    <a:pt x="785" y="20029"/>
                    <a:pt x="471" y="19713"/>
                  </a:cubicBezTo>
                  <a:cubicBezTo>
                    <a:pt x="158" y="19405"/>
                    <a:pt x="0" y="19024"/>
                    <a:pt x="0" y="18572"/>
                  </a:cubicBezTo>
                  <a:lnTo>
                    <a:pt x="0" y="9880"/>
                  </a:lnTo>
                  <a:cubicBezTo>
                    <a:pt x="0" y="9440"/>
                    <a:pt x="158" y="9064"/>
                    <a:pt x="471" y="8754"/>
                  </a:cubicBezTo>
                  <a:cubicBezTo>
                    <a:pt x="785" y="8440"/>
                    <a:pt x="1167" y="8285"/>
                    <a:pt x="1607" y="8285"/>
                  </a:cubicBezTo>
                  <a:lnTo>
                    <a:pt x="6315" y="8285"/>
                  </a:lnTo>
                  <a:cubicBezTo>
                    <a:pt x="6558" y="8160"/>
                    <a:pt x="6750" y="8022"/>
                    <a:pt x="6897" y="7872"/>
                  </a:cubicBezTo>
                  <a:cubicBezTo>
                    <a:pt x="7041" y="7723"/>
                    <a:pt x="7197" y="7548"/>
                    <a:pt x="7369" y="7342"/>
                  </a:cubicBezTo>
                  <a:cubicBezTo>
                    <a:pt x="7513" y="7161"/>
                    <a:pt x="7663" y="6986"/>
                    <a:pt x="7810" y="6819"/>
                  </a:cubicBezTo>
                  <a:cubicBezTo>
                    <a:pt x="7957" y="6653"/>
                    <a:pt x="8112" y="6483"/>
                    <a:pt x="8276" y="6311"/>
                  </a:cubicBezTo>
                  <a:cubicBezTo>
                    <a:pt x="8570" y="5997"/>
                    <a:pt x="8918" y="5690"/>
                    <a:pt x="9302" y="5385"/>
                  </a:cubicBezTo>
                  <a:cubicBezTo>
                    <a:pt x="9692" y="5085"/>
                    <a:pt x="9989" y="4749"/>
                    <a:pt x="10195" y="4379"/>
                  </a:cubicBezTo>
                  <a:cubicBezTo>
                    <a:pt x="10339" y="4117"/>
                    <a:pt x="10443" y="3826"/>
                    <a:pt x="10506" y="3507"/>
                  </a:cubicBezTo>
                  <a:cubicBezTo>
                    <a:pt x="10565" y="3188"/>
                    <a:pt x="10627" y="2866"/>
                    <a:pt x="10675" y="2538"/>
                  </a:cubicBezTo>
                  <a:cubicBezTo>
                    <a:pt x="10726" y="2216"/>
                    <a:pt x="10780" y="1900"/>
                    <a:pt x="10845" y="1592"/>
                  </a:cubicBezTo>
                  <a:cubicBezTo>
                    <a:pt x="10907" y="1287"/>
                    <a:pt x="11014" y="1016"/>
                    <a:pt x="11161" y="776"/>
                  </a:cubicBezTo>
                  <a:cubicBezTo>
                    <a:pt x="11311" y="536"/>
                    <a:pt x="11523" y="350"/>
                    <a:pt x="11800" y="208"/>
                  </a:cubicBezTo>
                  <a:cubicBezTo>
                    <a:pt x="12074" y="67"/>
                    <a:pt x="12441" y="0"/>
                    <a:pt x="12902" y="0"/>
                  </a:cubicBezTo>
                  <a:cubicBezTo>
                    <a:pt x="13450" y="0"/>
                    <a:pt x="13956" y="112"/>
                    <a:pt x="14411" y="344"/>
                  </a:cubicBezTo>
                  <a:cubicBezTo>
                    <a:pt x="14869" y="573"/>
                    <a:pt x="15250" y="881"/>
                    <a:pt x="15567" y="1270"/>
                  </a:cubicBezTo>
                  <a:cubicBezTo>
                    <a:pt x="15880" y="1657"/>
                    <a:pt x="16126" y="2101"/>
                    <a:pt x="16304" y="2600"/>
                  </a:cubicBezTo>
                  <a:cubicBezTo>
                    <a:pt x="16479" y="3103"/>
                    <a:pt x="16570" y="3609"/>
                    <a:pt x="16570" y="4123"/>
                  </a:cubicBezTo>
                  <a:cubicBezTo>
                    <a:pt x="16570" y="4653"/>
                    <a:pt x="16491" y="5162"/>
                    <a:pt x="16332" y="5645"/>
                  </a:cubicBezTo>
                  <a:cubicBezTo>
                    <a:pt x="16174" y="6125"/>
                    <a:pt x="15982" y="6610"/>
                    <a:pt x="15759" y="7096"/>
                  </a:cubicBezTo>
                  <a:cubicBezTo>
                    <a:pt x="16072" y="7079"/>
                    <a:pt x="16389" y="7057"/>
                    <a:pt x="16705" y="7034"/>
                  </a:cubicBezTo>
                  <a:cubicBezTo>
                    <a:pt x="17019" y="7011"/>
                    <a:pt x="17335" y="7000"/>
                    <a:pt x="17652" y="7000"/>
                  </a:cubicBezTo>
                  <a:cubicBezTo>
                    <a:pt x="18149" y="7000"/>
                    <a:pt x="18630" y="7048"/>
                    <a:pt x="19099" y="7144"/>
                  </a:cubicBezTo>
                  <a:cubicBezTo>
                    <a:pt x="19568" y="7237"/>
                    <a:pt x="19986" y="7395"/>
                    <a:pt x="20356" y="7616"/>
                  </a:cubicBezTo>
                  <a:cubicBezTo>
                    <a:pt x="20726" y="7839"/>
                    <a:pt x="21026" y="8144"/>
                    <a:pt x="21255" y="8528"/>
                  </a:cubicBezTo>
                  <a:cubicBezTo>
                    <a:pt x="21486" y="8918"/>
                    <a:pt x="21600" y="9409"/>
                    <a:pt x="21600" y="10002"/>
                  </a:cubicBezTo>
                  <a:cubicBezTo>
                    <a:pt x="21600" y="10265"/>
                    <a:pt x="21580" y="10519"/>
                    <a:pt x="21535" y="10773"/>
                  </a:cubicBezTo>
                  <a:cubicBezTo>
                    <a:pt x="21484" y="11030"/>
                    <a:pt x="21419" y="11284"/>
                    <a:pt x="21328" y="11543"/>
                  </a:cubicBezTo>
                  <a:moveTo>
                    <a:pt x="4258" y="18519"/>
                  </a:moveTo>
                  <a:cubicBezTo>
                    <a:pt x="4555" y="18519"/>
                    <a:pt x="4809" y="18417"/>
                    <a:pt x="5024" y="18214"/>
                  </a:cubicBezTo>
                  <a:cubicBezTo>
                    <a:pt x="5233" y="18013"/>
                    <a:pt x="5340" y="17759"/>
                    <a:pt x="5340" y="17454"/>
                  </a:cubicBezTo>
                  <a:cubicBezTo>
                    <a:pt x="5340" y="17155"/>
                    <a:pt x="5233" y="16900"/>
                    <a:pt x="5024" y="16686"/>
                  </a:cubicBezTo>
                  <a:cubicBezTo>
                    <a:pt x="4812" y="16477"/>
                    <a:pt x="4557" y="16372"/>
                    <a:pt x="4258" y="16372"/>
                  </a:cubicBezTo>
                  <a:cubicBezTo>
                    <a:pt x="3941" y="16372"/>
                    <a:pt x="3684" y="16477"/>
                    <a:pt x="3486" y="16686"/>
                  </a:cubicBezTo>
                  <a:cubicBezTo>
                    <a:pt x="3289" y="16900"/>
                    <a:pt x="3190" y="17155"/>
                    <a:pt x="3190" y="17454"/>
                  </a:cubicBezTo>
                  <a:cubicBezTo>
                    <a:pt x="3190" y="17767"/>
                    <a:pt x="3289" y="18024"/>
                    <a:pt x="3486" y="18222"/>
                  </a:cubicBezTo>
                  <a:cubicBezTo>
                    <a:pt x="3681" y="18420"/>
                    <a:pt x="3939" y="18519"/>
                    <a:pt x="4258" y="18519"/>
                  </a:cubicBezTo>
                  <a:moveTo>
                    <a:pt x="19164" y="14342"/>
                  </a:moveTo>
                  <a:cubicBezTo>
                    <a:pt x="19703" y="13901"/>
                    <a:pt x="19975" y="13345"/>
                    <a:pt x="19975" y="12679"/>
                  </a:cubicBezTo>
                  <a:cubicBezTo>
                    <a:pt x="19975" y="12473"/>
                    <a:pt x="19918" y="12281"/>
                    <a:pt x="19805" y="12097"/>
                  </a:cubicBezTo>
                  <a:cubicBezTo>
                    <a:pt x="19695" y="11919"/>
                    <a:pt x="19576" y="11761"/>
                    <a:pt x="19446" y="11623"/>
                  </a:cubicBezTo>
                  <a:cubicBezTo>
                    <a:pt x="19590" y="11363"/>
                    <a:pt x="19720" y="11106"/>
                    <a:pt x="19833" y="10849"/>
                  </a:cubicBezTo>
                  <a:cubicBezTo>
                    <a:pt x="19944" y="10592"/>
                    <a:pt x="20003" y="10312"/>
                    <a:pt x="20003" y="10002"/>
                  </a:cubicBezTo>
                  <a:cubicBezTo>
                    <a:pt x="20003" y="9688"/>
                    <a:pt x="19924" y="9440"/>
                    <a:pt x="19766" y="9251"/>
                  </a:cubicBezTo>
                  <a:cubicBezTo>
                    <a:pt x="19607" y="9070"/>
                    <a:pt x="19415" y="8929"/>
                    <a:pt x="19184" y="8833"/>
                  </a:cubicBezTo>
                  <a:cubicBezTo>
                    <a:pt x="18955" y="8739"/>
                    <a:pt x="18698" y="8683"/>
                    <a:pt x="18418" y="8663"/>
                  </a:cubicBezTo>
                  <a:cubicBezTo>
                    <a:pt x="18138" y="8643"/>
                    <a:pt x="17884" y="8635"/>
                    <a:pt x="17649" y="8635"/>
                  </a:cubicBezTo>
                  <a:cubicBezTo>
                    <a:pt x="17242" y="8635"/>
                    <a:pt x="16835" y="8649"/>
                    <a:pt x="16423" y="8677"/>
                  </a:cubicBezTo>
                  <a:cubicBezTo>
                    <a:pt x="16010" y="8706"/>
                    <a:pt x="15606" y="8720"/>
                    <a:pt x="15199" y="8720"/>
                  </a:cubicBezTo>
                  <a:cubicBezTo>
                    <a:pt x="14917" y="8720"/>
                    <a:pt x="14643" y="8706"/>
                    <a:pt x="14366" y="8677"/>
                  </a:cubicBezTo>
                  <a:cubicBezTo>
                    <a:pt x="14089" y="8649"/>
                    <a:pt x="13829" y="8584"/>
                    <a:pt x="13574" y="8474"/>
                  </a:cubicBezTo>
                  <a:cubicBezTo>
                    <a:pt x="13574" y="8104"/>
                    <a:pt x="13645" y="7754"/>
                    <a:pt x="13792" y="7421"/>
                  </a:cubicBezTo>
                  <a:cubicBezTo>
                    <a:pt x="13936" y="7087"/>
                    <a:pt x="14094" y="6751"/>
                    <a:pt x="14275" y="6413"/>
                  </a:cubicBezTo>
                  <a:cubicBezTo>
                    <a:pt x="14448" y="6074"/>
                    <a:pt x="14606" y="5721"/>
                    <a:pt x="14747" y="5351"/>
                  </a:cubicBezTo>
                  <a:cubicBezTo>
                    <a:pt x="14886" y="4984"/>
                    <a:pt x="14953" y="4574"/>
                    <a:pt x="14953" y="4122"/>
                  </a:cubicBezTo>
                  <a:cubicBezTo>
                    <a:pt x="14953" y="3823"/>
                    <a:pt x="14905" y="3529"/>
                    <a:pt x="14812" y="3236"/>
                  </a:cubicBezTo>
                  <a:cubicBezTo>
                    <a:pt x="14716" y="2945"/>
                    <a:pt x="14583" y="2677"/>
                    <a:pt x="14411" y="2439"/>
                  </a:cubicBezTo>
                  <a:cubicBezTo>
                    <a:pt x="14238" y="2199"/>
                    <a:pt x="14027" y="2002"/>
                    <a:pt x="13775" y="1843"/>
                  </a:cubicBezTo>
                  <a:cubicBezTo>
                    <a:pt x="13521" y="1688"/>
                    <a:pt x="13230" y="1606"/>
                    <a:pt x="12893" y="1606"/>
                  </a:cubicBezTo>
                  <a:lnTo>
                    <a:pt x="12744" y="1606"/>
                  </a:lnTo>
                  <a:cubicBezTo>
                    <a:pt x="12681" y="1606"/>
                    <a:pt x="12631" y="1617"/>
                    <a:pt x="12594" y="1634"/>
                  </a:cubicBezTo>
                  <a:cubicBezTo>
                    <a:pt x="12523" y="1671"/>
                    <a:pt x="12481" y="1705"/>
                    <a:pt x="12472" y="1742"/>
                  </a:cubicBezTo>
                  <a:cubicBezTo>
                    <a:pt x="12464" y="1778"/>
                    <a:pt x="12450" y="1838"/>
                    <a:pt x="12430" y="1920"/>
                  </a:cubicBezTo>
                  <a:cubicBezTo>
                    <a:pt x="12323" y="2450"/>
                    <a:pt x="12221" y="3007"/>
                    <a:pt x="12128" y="3586"/>
                  </a:cubicBezTo>
                  <a:cubicBezTo>
                    <a:pt x="12034" y="4167"/>
                    <a:pt x="11854" y="4698"/>
                    <a:pt x="11596" y="5176"/>
                  </a:cubicBezTo>
                  <a:cubicBezTo>
                    <a:pt x="11334" y="5636"/>
                    <a:pt x="11000" y="6034"/>
                    <a:pt x="10596" y="6367"/>
                  </a:cubicBezTo>
                  <a:cubicBezTo>
                    <a:pt x="10189" y="6701"/>
                    <a:pt x="9802" y="7051"/>
                    <a:pt x="9432" y="7421"/>
                  </a:cubicBezTo>
                  <a:cubicBezTo>
                    <a:pt x="9169" y="7700"/>
                    <a:pt x="8949" y="7954"/>
                    <a:pt x="8771" y="8183"/>
                  </a:cubicBezTo>
                  <a:cubicBezTo>
                    <a:pt x="8593" y="8412"/>
                    <a:pt x="8403" y="8632"/>
                    <a:pt x="8211" y="8833"/>
                  </a:cubicBezTo>
                  <a:cubicBezTo>
                    <a:pt x="8016" y="9036"/>
                    <a:pt x="7799" y="9222"/>
                    <a:pt x="7556" y="9400"/>
                  </a:cubicBezTo>
                  <a:cubicBezTo>
                    <a:pt x="7313" y="9575"/>
                    <a:pt x="7019" y="9736"/>
                    <a:pt x="6674" y="9880"/>
                  </a:cubicBezTo>
                  <a:lnTo>
                    <a:pt x="6646" y="9880"/>
                  </a:lnTo>
                  <a:lnTo>
                    <a:pt x="6646" y="18572"/>
                  </a:lnTo>
                  <a:cubicBezTo>
                    <a:pt x="7279" y="18572"/>
                    <a:pt x="7889" y="18649"/>
                    <a:pt x="8485" y="18795"/>
                  </a:cubicBezTo>
                  <a:cubicBezTo>
                    <a:pt x="9081" y="18945"/>
                    <a:pt x="9683" y="19103"/>
                    <a:pt x="10294" y="19270"/>
                  </a:cubicBezTo>
                  <a:cubicBezTo>
                    <a:pt x="10901" y="19439"/>
                    <a:pt x="11537" y="19592"/>
                    <a:pt x="12207" y="19741"/>
                  </a:cubicBezTo>
                  <a:cubicBezTo>
                    <a:pt x="12874" y="19891"/>
                    <a:pt x="13594" y="19965"/>
                    <a:pt x="14374" y="19965"/>
                  </a:cubicBezTo>
                  <a:cubicBezTo>
                    <a:pt x="14781" y="19965"/>
                    <a:pt x="15222" y="19939"/>
                    <a:pt x="15699" y="19885"/>
                  </a:cubicBezTo>
                  <a:cubicBezTo>
                    <a:pt x="16177" y="19829"/>
                    <a:pt x="16626" y="19710"/>
                    <a:pt x="17047" y="19527"/>
                  </a:cubicBezTo>
                  <a:cubicBezTo>
                    <a:pt x="17468" y="19343"/>
                    <a:pt x="17816" y="19086"/>
                    <a:pt x="18101" y="18762"/>
                  </a:cubicBezTo>
                  <a:cubicBezTo>
                    <a:pt x="18387" y="18440"/>
                    <a:pt x="18525" y="18010"/>
                    <a:pt x="18525" y="17477"/>
                  </a:cubicBezTo>
                  <a:cubicBezTo>
                    <a:pt x="18525" y="17386"/>
                    <a:pt x="18522" y="17304"/>
                    <a:pt x="18517" y="17225"/>
                  </a:cubicBezTo>
                  <a:cubicBezTo>
                    <a:pt x="18503" y="17152"/>
                    <a:pt x="18488" y="17070"/>
                    <a:pt x="18471" y="16980"/>
                  </a:cubicBezTo>
                  <a:cubicBezTo>
                    <a:pt x="18785" y="16836"/>
                    <a:pt x="19028" y="16596"/>
                    <a:pt x="19195" y="16262"/>
                  </a:cubicBezTo>
                  <a:cubicBezTo>
                    <a:pt x="19364" y="15929"/>
                    <a:pt x="19446" y="15593"/>
                    <a:pt x="19446" y="15263"/>
                  </a:cubicBezTo>
                  <a:cubicBezTo>
                    <a:pt x="19449" y="14912"/>
                    <a:pt x="19350" y="14605"/>
                    <a:pt x="19164" y="14342"/>
                  </a:cubicBezTo>
                </a:path>
              </a:pathLst>
            </a:custGeom>
            <a:solidFill>
              <a:srgbClr val="FFFFFF"/>
            </a:solidFill>
            <a:ln>
              <a:noFill/>
            </a:ln>
            <a:effectLst/>
          </p:spPr>
          <p:txBody>
            <a:bodyPr lIns="38100" tIns="38100" rIns="38100" bIns="38100" anchor="ct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mn-ea"/>
                <a:ea typeface="+mn-ea"/>
                <a:cs typeface="+mn-cs"/>
              </a:endParaRPr>
            </a:p>
          </p:txBody>
        </p:sp>
      </p:grpSp>
      <p:grpSp>
        <p:nvGrpSpPr>
          <p:cNvPr id="18442" name="Group 16"/>
          <p:cNvGrpSpPr/>
          <p:nvPr/>
        </p:nvGrpSpPr>
        <p:grpSpPr>
          <a:xfrm>
            <a:off x="7656513" y="4700588"/>
            <a:ext cx="285750" cy="285750"/>
            <a:chOff x="0" y="0"/>
            <a:chExt cx="965499" cy="965499"/>
          </a:xfrm>
        </p:grpSpPr>
        <p:sp>
          <p:nvSpPr>
            <p:cNvPr id="32" name="AutoShape 17"/>
            <p:cNvSpPr/>
            <p:nvPr/>
          </p:nvSpPr>
          <p:spPr bwMode="auto">
            <a:xfrm>
              <a:off x="0" y="0"/>
              <a:ext cx="965499" cy="965499"/>
            </a:xfrm>
            <a:custGeom>
              <a:avLst/>
              <a:gdLst>
                <a:gd name="T0" fmla="*/ 482725 w 19679"/>
                <a:gd name="T1" fmla="*/ 529874 h 19679"/>
                <a:gd name="T2" fmla="*/ 482725 w 19679"/>
                <a:gd name="T3" fmla="*/ 529874 h 19679"/>
                <a:gd name="T4" fmla="*/ 482725 w 19679"/>
                <a:gd name="T5" fmla="*/ 529874 h 19679"/>
                <a:gd name="T6" fmla="*/ 482725 w 19679"/>
                <a:gd name="T7" fmla="*/ 529874 h 19679"/>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9679" h="19679">
                  <a:moveTo>
                    <a:pt x="16796" y="2881"/>
                  </a:moveTo>
                  <a:cubicBezTo>
                    <a:pt x="20638" y="6724"/>
                    <a:pt x="20638" y="12953"/>
                    <a:pt x="16796" y="16796"/>
                  </a:cubicBezTo>
                  <a:cubicBezTo>
                    <a:pt x="12953" y="20639"/>
                    <a:pt x="6724" y="20639"/>
                    <a:pt x="2881" y="16796"/>
                  </a:cubicBezTo>
                  <a:cubicBezTo>
                    <a:pt x="-961" y="12953"/>
                    <a:pt x="-961" y="6724"/>
                    <a:pt x="2881" y="2881"/>
                  </a:cubicBezTo>
                  <a:cubicBezTo>
                    <a:pt x="6724" y="-961"/>
                    <a:pt x="12953" y="-961"/>
                    <a:pt x="16796" y="2881"/>
                  </a:cubicBezTo>
                  <a:close/>
                </a:path>
              </a:pathLst>
            </a:custGeom>
            <a:solidFill>
              <a:schemeClr val="bg1">
                <a:lumMod val="65000"/>
              </a:schemeClr>
            </a:solidFill>
            <a:ln>
              <a:noFill/>
            </a:ln>
            <a:effectLst/>
          </p:spPr>
          <p:txBody>
            <a:bodyPr lIns="0" tIns="0" rIns="0" bIns="0" anchor="ct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mn-ea"/>
                <a:ea typeface="+mn-ea"/>
                <a:cs typeface="+mn-cs"/>
              </a:endParaRPr>
            </a:p>
          </p:txBody>
        </p:sp>
        <p:sp>
          <p:nvSpPr>
            <p:cNvPr id="33" name="AutoShape 18"/>
            <p:cNvSpPr/>
            <p:nvPr/>
          </p:nvSpPr>
          <p:spPr bwMode="auto">
            <a:xfrm>
              <a:off x="295012" y="262829"/>
              <a:ext cx="391565" cy="396927"/>
            </a:xfrm>
            <a:custGeom>
              <a:avLst/>
              <a:gdLst>
                <a:gd name="T0" fmla="*/ 196990 w 21600"/>
                <a:gd name="T1" fmla="*/ 196990 h 21600"/>
                <a:gd name="T2" fmla="*/ 196990 w 21600"/>
                <a:gd name="T3" fmla="*/ 196990 h 21600"/>
                <a:gd name="T4" fmla="*/ 196990 w 21600"/>
                <a:gd name="T5" fmla="*/ 196990 h 21600"/>
                <a:gd name="T6" fmla="*/ 196990 w 21600"/>
                <a:gd name="T7" fmla="*/ 196990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600" h="21600">
                  <a:moveTo>
                    <a:pt x="21600" y="6949"/>
                  </a:moveTo>
                  <a:cubicBezTo>
                    <a:pt x="21600" y="7542"/>
                    <a:pt x="21407" y="8153"/>
                    <a:pt x="21017" y="8781"/>
                  </a:cubicBezTo>
                  <a:cubicBezTo>
                    <a:pt x="20628" y="9416"/>
                    <a:pt x="20109" y="10015"/>
                    <a:pt x="19458" y="10585"/>
                  </a:cubicBezTo>
                  <a:cubicBezTo>
                    <a:pt x="18806" y="11152"/>
                    <a:pt x="18040" y="11651"/>
                    <a:pt x="17159" y="12083"/>
                  </a:cubicBezTo>
                  <a:cubicBezTo>
                    <a:pt x="16275" y="12512"/>
                    <a:pt x="15327" y="12820"/>
                    <a:pt x="14315" y="12996"/>
                  </a:cubicBezTo>
                  <a:cubicBezTo>
                    <a:pt x="13880" y="13090"/>
                    <a:pt x="13492" y="13284"/>
                    <a:pt x="13151" y="13578"/>
                  </a:cubicBezTo>
                  <a:cubicBezTo>
                    <a:pt x="12809" y="13872"/>
                    <a:pt x="12641" y="14204"/>
                    <a:pt x="12641" y="14571"/>
                  </a:cubicBezTo>
                  <a:cubicBezTo>
                    <a:pt x="12641" y="14900"/>
                    <a:pt x="12713" y="15140"/>
                    <a:pt x="12865" y="15293"/>
                  </a:cubicBezTo>
                  <a:cubicBezTo>
                    <a:pt x="13015" y="15449"/>
                    <a:pt x="13177" y="15596"/>
                    <a:pt x="13364" y="15728"/>
                  </a:cubicBezTo>
                  <a:cubicBezTo>
                    <a:pt x="13546" y="15866"/>
                    <a:pt x="13717" y="16010"/>
                    <a:pt x="13874" y="16169"/>
                  </a:cubicBezTo>
                  <a:cubicBezTo>
                    <a:pt x="14032" y="16330"/>
                    <a:pt x="14125" y="16574"/>
                    <a:pt x="14160" y="16903"/>
                  </a:cubicBezTo>
                  <a:cubicBezTo>
                    <a:pt x="14195" y="17117"/>
                    <a:pt x="14187" y="17340"/>
                    <a:pt x="14133" y="17564"/>
                  </a:cubicBezTo>
                  <a:cubicBezTo>
                    <a:pt x="14099" y="17696"/>
                    <a:pt x="14200" y="17805"/>
                    <a:pt x="14432" y="17893"/>
                  </a:cubicBezTo>
                  <a:cubicBezTo>
                    <a:pt x="14667" y="17981"/>
                    <a:pt x="14956" y="18069"/>
                    <a:pt x="15295" y="18154"/>
                  </a:cubicBezTo>
                  <a:cubicBezTo>
                    <a:pt x="15637" y="18236"/>
                    <a:pt x="15987" y="18342"/>
                    <a:pt x="16344" y="18468"/>
                  </a:cubicBezTo>
                  <a:cubicBezTo>
                    <a:pt x="16705" y="18595"/>
                    <a:pt x="16975" y="18756"/>
                    <a:pt x="17164" y="18953"/>
                  </a:cubicBezTo>
                  <a:cubicBezTo>
                    <a:pt x="17266" y="19050"/>
                    <a:pt x="17351" y="19232"/>
                    <a:pt x="17415" y="19511"/>
                  </a:cubicBezTo>
                  <a:cubicBezTo>
                    <a:pt x="17477" y="19790"/>
                    <a:pt x="17519" y="20090"/>
                    <a:pt x="17535" y="20416"/>
                  </a:cubicBezTo>
                  <a:cubicBezTo>
                    <a:pt x="17554" y="20727"/>
                    <a:pt x="17527" y="21000"/>
                    <a:pt x="17463" y="21241"/>
                  </a:cubicBezTo>
                  <a:cubicBezTo>
                    <a:pt x="17394" y="21479"/>
                    <a:pt x="17268" y="21599"/>
                    <a:pt x="17089" y="21599"/>
                  </a:cubicBezTo>
                  <a:lnTo>
                    <a:pt x="4496" y="21599"/>
                  </a:lnTo>
                  <a:cubicBezTo>
                    <a:pt x="4328" y="21599"/>
                    <a:pt x="4205" y="21479"/>
                    <a:pt x="4130" y="21241"/>
                  </a:cubicBezTo>
                  <a:cubicBezTo>
                    <a:pt x="4061" y="21000"/>
                    <a:pt x="4032" y="20727"/>
                    <a:pt x="4048" y="20416"/>
                  </a:cubicBezTo>
                  <a:cubicBezTo>
                    <a:pt x="4066" y="20090"/>
                    <a:pt x="4109" y="19790"/>
                    <a:pt x="4170" y="19511"/>
                  </a:cubicBezTo>
                  <a:cubicBezTo>
                    <a:pt x="4235" y="19232"/>
                    <a:pt x="4317" y="19050"/>
                    <a:pt x="4421" y="18953"/>
                  </a:cubicBezTo>
                  <a:cubicBezTo>
                    <a:pt x="4616" y="18768"/>
                    <a:pt x="4889" y="18606"/>
                    <a:pt x="5239" y="18474"/>
                  </a:cubicBezTo>
                  <a:cubicBezTo>
                    <a:pt x="5588" y="18345"/>
                    <a:pt x="5933" y="18236"/>
                    <a:pt x="6269" y="18154"/>
                  </a:cubicBezTo>
                  <a:cubicBezTo>
                    <a:pt x="6606" y="18069"/>
                    <a:pt x="6897" y="17984"/>
                    <a:pt x="7145" y="17901"/>
                  </a:cubicBezTo>
                  <a:cubicBezTo>
                    <a:pt x="7394" y="17816"/>
                    <a:pt x="7498" y="17705"/>
                    <a:pt x="7463" y="17564"/>
                  </a:cubicBezTo>
                  <a:cubicBezTo>
                    <a:pt x="7428" y="17432"/>
                    <a:pt x="7412" y="17311"/>
                    <a:pt x="7412" y="17205"/>
                  </a:cubicBezTo>
                  <a:lnTo>
                    <a:pt x="7412" y="16903"/>
                  </a:lnTo>
                  <a:cubicBezTo>
                    <a:pt x="7428" y="16574"/>
                    <a:pt x="7519" y="16330"/>
                    <a:pt x="7687" y="16169"/>
                  </a:cubicBezTo>
                  <a:cubicBezTo>
                    <a:pt x="7853" y="16010"/>
                    <a:pt x="8034" y="15866"/>
                    <a:pt x="8224" y="15728"/>
                  </a:cubicBezTo>
                  <a:cubicBezTo>
                    <a:pt x="8416" y="15593"/>
                    <a:pt x="8584" y="15446"/>
                    <a:pt x="8729" y="15293"/>
                  </a:cubicBezTo>
                  <a:cubicBezTo>
                    <a:pt x="8873" y="15140"/>
                    <a:pt x="8945" y="14900"/>
                    <a:pt x="8945" y="14571"/>
                  </a:cubicBezTo>
                  <a:cubicBezTo>
                    <a:pt x="8945" y="14204"/>
                    <a:pt x="8777" y="13875"/>
                    <a:pt x="8440" y="13578"/>
                  </a:cubicBezTo>
                  <a:cubicBezTo>
                    <a:pt x="8104" y="13281"/>
                    <a:pt x="7706" y="13090"/>
                    <a:pt x="7247" y="12996"/>
                  </a:cubicBezTo>
                  <a:cubicBezTo>
                    <a:pt x="6251" y="12811"/>
                    <a:pt x="5311" y="12497"/>
                    <a:pt x="4435" y="12062"/>
                  </a:cubicBezTo>
                  <a:cubicBezTo>
                    <a:pt x="3554" y="11628"/>
                    <a:pt x="2790" y="11128"/>
                    <a:pt x="2133" y="10570"/>
                  </a:cubicBezTo>
                  <a:cubicBezTo>
                    <a:pt x="1479" y="10012"/>
                    <a:pt x="958" y="9416"/>
                    <a:pt x="574" y="8781"/>
                  </a:cubicBezTo>
                  <a:cubicBezTo>
                    <a:pt x="189" y="8153"/>
                    <a:pt x="0" y="7542"/>
                    <a:pt x="0" y="6949"/>
                  </a:cubicBezTo>
                  <a:lnTo>
                    <a:pt x="0" y="4320"/>
                  </a:lnTo>
                  <a:cubicBezTo>
                    <a:pt x="0" y="4009"/>
                    <a:pt x="93" y="3756"/>
                    <a:pt x="285" y="3553"/>
                  </a:cubicBezTo>
                  <a:cubicBezTo>
                    <a:pt x="475" y="3354"/>
                    <a:pt x="712" y="3254"/>
                    <a:pt x="998" y="3254"/>
                  </a:cubicBezTo>
                  <a:lnTo>
                    <a:pt x="5124" y="3254"/>
                  </a:lnTo>
                  <a:cubicBezTo>
                    <a:pt x="5108" y="3139"/>
                    <a:pt x="5097" y="3025"/>
                    <a:pt x="5097" y="2901"/>
                  </a:cubicBezTo>
                  <a:lnTo>
                    <a:pt x="5097" y="2564"/>
                  </a:lnTo>
                  <a:lnTo>
                    <a:pt x="5097" y="2505"/>
                  </a:lnTo>
                  <a:cubicBezTo>
                    <a:pt x="5097" y="2005"/>
                    <a:pt x="5118" y="1594"/>
                    <a:pt x="5156" y="1265"/>
                  </a:cubicBezTo>
                  <a:cubicBezTo>
                    <a:pt x="5193" y="939"/>
                    <a:pt x="5260" y="684"/>
                    <a:pt x="5353" y="499"/>
                  </a:cubicBezTo>
                  <a:cubicBezTo>
                    <a:pt x="5444" y="320"/>
                    <a:pt x="5580" y="187"/>
                    <a:pt x="5754" y="111"/>
                  </a:cubicBezTo>
                  <a:cubicBezTo>
                    <a:pt x="5928" y="38"/>
                    <a:pt x="6165" y="0"/>
                    <a:pt x="6464" y="0"/>
                  </a:cubicBezTo>
                  <a:lnTo>
                    <a:pt x="15132" y="0"/>
                  </a:lnTo>
                  <a:cubicBezTo>
                    <a:pt x="15410" y="0"/>
                    <a:pt x="15645" y="38"/>
                    <a:pt x="15829" y="111"/>
                  </a:cubicBezTo>
                  <a:cubicBezTo>
                    <a:pt x="16011" y="187"/>
                    <a:pt x="16149" y="320"/>
                    <a:pt x="16243" y="499"/>
                  </a:cubicBezTo>
                  <a:cubicBezTo>
                    <a:pt x="16336" y="684"/>
                    <a:pt x="16403" y="939"/>
                    <a:pt x="16435" y="1265"/>
                  </a:cubicBezTo>
                  <a:cubicBezTo>
                    <a:pt x="16470" y="1594"/>
                    <a:pt x="16486" y="2006"/>
                    <a:pt x="16486" y="2505"/>
                  </a:cubicBezTo>
                  <a:lnTo>
                    <a:pt x="16486" y="2863"/>
                  </a:lnTo>
                  <a:cubicBezTo>
                    <a:pt x="16486" y="2989"/>
                    <a:pt x="16478" y="3119"/>
                    <a:pt x="16459" y="3251"/>
                  </a:cubicBezTo>
                  <a:lnTo>
                    <a:pt x="20603" y="3251"/>
                  </a:lnTo>
                  <a:cubicBezTo>
                    <a:pt x="20884" y="3251"/>
                    <a:pt x="21119" y="3351"/>
                    <a:pt x="21314" y="3550"/>
                  </a:cubicBezTo>
                  <a:cubicBezTo>
                    <a:pt x="21503" y="3753"/>
                    <a:pt x="21599" y="4006"/>
                    <a:pt x="21599" y="4317"/>
                  </a:cubicBezTo>
                  <a:lnTo>
                    <a:pt x="21599" y="6949"/>
                  </a:lnTo>
                  <a:lnTo>
                    <a:pt x="21600" y="6949"/>
                  </a:lnTo>
                  <a:close/>
                  <a:moveTo>
                    <a:pt x="6283" y="10550"/>
                  </a:moveTo>
                  <a:cubicBezTo>
                    <a:pt x="6072" y="9798"/>
                    <a:pt x="5882" y="8978"/>
                    <a:pt x="5714" y="8082"/>
                  </a:cubicBezTo>
                  <a:cubicBezTo>
                    <a:pt x="5548" y="7189"/>
                    <a:pt x="5407" y="6299"/>
                    <a:pt x="5287" y="5415"/>
                  </a:cubicBezTo>
                  <a:lnTo>
                    <a:pt x="1962" y="5415"/>
                  </a:lnTo>
                  <a:lnTo>
                    <a:pt x="1962" y="6949"/>
                  </a:lnTo>
                  <a:cubicBezTo>
                    <a:pt x="1962" y="7137"/>
                    <a:pt x="2064" y="7389"/>
                    <a:pt x="2264" y="7709"/>
                  </a:cubicBezTo>
                  <a:cubicBezTo>
                    <a:pt x="2462" y="8029"/>
                    <a:pt x="2753" y="8358"/>
                    <a:pt x="3126" y="8699"/>
                  </a:cubicBezTo>
                  <a:cubicBezTo>
                    <a:pt x="3500" y="9040"/>
                    <a:pt x="3954" y="9381"/>
                    <a:pt x="4488" y="9707"/>
                  </a:cubicBezTo>
                  <a:cubicBezTo>
                    <a:pt x="5022" y="10033"/>
                    <a:pt x="5618" y="10315"/>
                    <a:pt x="6283" y="10550"/>
                  </a:cubicBezTo>
                  <a:moveTo>
                    <a:pt x="19629" y="5415"/>
                  </a:moveTo>
                  <a:lnTo>
                    <a:pt x="16280" y="5415"/>
                  </a:lnTo>
                  <a:cubicBezTo>
                    <a:pt x="16179" y="6299"/>
                    <a:pt x="16043" y="7189"/>
                    <a:pt x="15877" y="8082"/>
                  </a:cubicBezTo>
                  <a:cubicBezTo>
                    <a:pt x="15712" y="8978"/>
                    <a:pt x="15522" y="9798"/>
                    <a:pt x="15308" y="10550"/>
                  </a:cubicBezTo>
                  <a:cubicBezTo>
                    <a:pt x="15973" y="10315"/>
                    <a:pt x="16574" y="10033"/>
                    <a:pt x="17105" y="9707"/>
                  </a:cubicBezTo>
                  <a:cubicBezTo>
                    <a:pt x="17637" y="9381"/>
                    <a:pt x="18091" y="9040"/>
                    <a:pt x="18467" y="8699"/>
                  </a:cubicBezTo>
                  <a:cubicBezTo>
                    <a:pt x="18844" y="8358"/>
                    <a:pt x="19130" y="8029"/>
                    <a:pt x="19330" y="7709"/>
                  </a:cubicBezTo>
                  <a:cubicBezTo>
                    <a:pt x="19530" y="7389"/>
                    <a:pt x="19629" y="7137"/>
                    <a:pt x="19629" y="6949"/>
                  </a:cubicBezTo>
                  <a:lnTo>
                    <a:pt x="19629" y="5415"/>
                  </a:lnTo>
                  <a:close/>
                </a:path>
              </a:pathLst>
            </a:custGeom>
            <a:solidFill>
              <a:srgbClr val="FFFFFF"/>
            </a:solidFill>
            <a:ln>
              <a:noFill/>
            </a:ln>
            <a:effectLst/>
          </p:spPr>
          <p:txBody>
            <a:bodyPr lIns="38100" tIns="38100" rIns="38100" bIns="38100" anchor="ct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mn-ea"/>
                <a:ea typeface="+mn-ea"/>
                <a:cs typeface="+mn-cs"/>
              </a:endParaRPr>
            </a:p>
          </p:txBody>
        </p:sp>
      </p:grpSp>
      <p:grpSp>
        <p:nvGrpSpPr>
          <p:cNvPr id="18443" name="Group 19"/>
          <p:cNvGrpSpPr/>
          <p:nvPr/>
        </p:nvGrpSpPr>
        <p:grpSpPr>
          <a:xfrm>
            <a:off x="8059738" y="4700588"/>
            <a:ext cx="285750" cy="285750"/>
            <a:chOff x="0" y="0"/>
            <a:chExt cx="965499" cy="965499"/>
          </a:xfrm>
        </p:grpSpPr>
        <p:sp>
          <p:nvSpPr>
            <p:cNvPr id="35" name="AutoShape 20"/>
            <p:cNvSpPr/>
            <p:nvPr/>
          </p:nvSpPr>
          <p:spPr bwMode="auto">
            <a:xfrm>
              <a:off x="0" y="0"/>
              <a:ext cx="965499" cy="965499"/>
            </a:xfrm>
            <a:custGeom>
              <a:avLst/>
              <a:gdLst>
                <a:gd name="T0" fmla="*/ 482725 w 19679"/>
                <a:gd name="T1" fmla="*/ 529874 h 19679"/>
                <a:gd name="T2" fmla="*/ 482725 w 19679"/>
                <a:gd name="T3" fmla="*/ 529874 h 19679"/>
                <a:gd name="T4" fmla="*/ 482725 w 19679"/>
                <a:gd name="T5" fmla="*/ 529874 h 19679"/>
                <a:gd name="T6" fmla="*/ 482725 w 19679"/>
                <a:gd name="T7" fmla="*/ 529874 h 19679"/>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9679" h="19679">
                  <a:moveTo>
                    <a:pt x="16796" y="2881"/>
                  </a:moveTo>
                  <a:cubicBezTo>
                    <a:pt x="20638" y="6724"/>
                    <a:pt x="20638" y="12953"/>
                    <a:pt x="16796" y="16796"/>
                  </a:cubicBezTo>
                  <a:cubicBezTo>
                    <a:pt x="12953" y="20639"/>
                    <a:pt x="6724" y="20639"/>
                    <a:pt x="2881" y="16796"/>
                  </a:cubicBezTo>
                  <a:cubicBezTo>
                    <a:pt x="-961" y="12953"/>
                    <a:pt x="-961" y="6724"/>
                    <a:pt x="2881" y="2881"/>
                  </a:cubicBezTo>
                  <a:cubicBezTo>
                    <a:pt x="6724" y="-961"/>
                    <a:pt x="12953" y="-961"/>
                    <a:pt x="16796" y="2881"/>
                  </a:cubicBezTo>
                  <a:close/>
                </a:path>
              </a:pathLst>
            </a:custGeom>
            <a:solidFill>
              <a:schemeClr val="bg1">
                <a:lumMod val="65000"/>
              </a:schemeClr>
            </a:solidFill>
            <a:ln>
              <a:noFill/>
            </a:ln>
            <a:effectLst/>
          </p:spPr>
          <p:txBody>
            <a:bodyPr lIns="0" tIns="0" rIns="0" bIns="0" anchor="ct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mn-ea"/>
                <a:ea typeface="+mn-ea"/>
                <a:cs typeface="+mn-cs"/>
              </a:endParaRPr>
            </a:p>
          </p:txBody>
        </p:sp>
        <p:sp>
          <p:nvSpPr>
            <p:cNvPr id="36" name="AutoShape 21"/>
            <p:cNvSpPr/>
            <p:nvPr/>
          </p:nvSpPr>
          <p:spPr bwMode="auto">
            <a:xfrm>
              <a:off x="295012" y="316467"/>
              <a:ext cx="375472" cy="305743"/>
            </a:xfrm>
            <a:custGeom>
              <a:avLst/>
              <a:gdLst>
                <a:gd name="T0" fmla="*/ 190204 w 21600"/>
                <a:gd name="T1" fmla="*/ 153552 h 21600"/>
                <a:gd name="T2" fmla="*/ 190204 w 21600"/>
                <a:gd name="T3" fmla="*/ 153552 h 21600"/>
                <a:gd name="T4" fmla="*/ 190204 w 21600"/>
                <a:gd name="T5" fmla="*/ 153552 h 21600"/>
                <a:gd name="T6" fmla="*/ 190204 w 21600"/>
                <a:gd name="T7" fmla="*/ 153552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600" h="21600">
                  <a:moveTo>
                    <a:pt x="20263" y="3222"/>
                  </a:moveTo>
                  <a:cubicBezTo>
                    <a:pt x="20632" y="3222"/>
                    <a:pt x="20946" y="3384"/>
                    <a:pt x="21208" y="3713"/>
                  </a:cubicBezTo>
                  <a:cubicBezTo>
                    <a:pt x="21470" y="4042"/>
                    <a:pt x="21600" y="4427"/>
                    <a:pt x="21600" y="4865"/>
                  </a:cubicBezTo>
                  <a:lnTo>
                    <a:pt x="21600" y="19984"/>
                  </a:lnTo>
                  <a:cubicBezTo>
                    <a:pt x="21600" y="20421"/>
                    <a:pt x="21470" y="20803"/>
                    <a:pt x="21208" y="21121"/>
                  </a:cubicBezTo>
                  <a:cubicBezTo>
                    <a:pt x="20946" y="21441"/>
                    <a:pt x="20632" y="21600"/>
                    <a:pt x="20263" y="21600"/>
                  </a:cubicBezTo>
                  <a:lnTo>
                    <a:pt x="1348" y="21600"/>
                  </a:lnTo>
                  <a:cubicBezTo>
                    <a:pt x="981" y="21600"/>
                    <a:pt x="663" y="21441"/>
                    <a:pt x="399" y="21121"/>
                  </a:cubicBezTo>
                  <a:cubicBezTo>
                    <a:pt x="134" y="20803"/>
                    <a:pt x="0" y="20421"/>
                    <a:pt x="0" y="19984"/>
                  </a:cubicBezTo>
                  <a:lnTo>
                    <a:pt x="0" y="4865"/>
                  </a:lnTo>
                  <a:cubicBezTo>
                    <a:pt x="0" y="4427"/>
                    <a:pt x="134" y="4042"/>
                    <a:pt x="399" y="3713"/>
                  </a:cubicBezTo>
                  <a:cubicBezTo>
                    <a:pt x="663" y="3384"/>
                    <a:pt x="981" y="3222"/>
                    <a:pt x="1348" y="3222"/>
                  </a:cubicBezTo>
                  <a:lnTo>
                    <a:pt x="5638" y="3222"/>
                  </a:lnTo>
                  <a:lnTo>
                    <a:pt x="6318" y="1460"/>
                  </a:lnTo>
                  <a:cubicBezTo>
                    <a:pt x="6458" y="1057"/>
                    <a:pt x="6717" y="713"/>
                    <a:pt x="7089" y="425"/>
                  </a:cubicBezTo>
                  <a:cubicBezTo>
                    <a:pt x="7466" y="143"/>
                    <a:pt x="7838" y="0"/>
                    <a:pt x="8203" y="0"/>
                  </a:cubicBezTo>
                  <a:lnTo>
                    <a:pt x="13396" y="0"/>
                  </a:lnTo>
                  <a:cubicBezTo>
                    <a:pt x="13763" y="0"/>
                    <a:pt x="14135" y="143"/>
                    <a:pt x="14510" y="425"/>
                  </a:cubicBezTo>
                  <a:cubicBezTo>
                    <a:pt x="14884" y="713"/>
                    <a:pt x="15146" y="1057"/>
                    <a:pt x="15293" y="1460"/>
                  </a:cubicBezTo>
                  <a:lnTo>
                    <a:pt x="15961" y="3222"/>
                  </a:lnTo>
                  <a:lnTo>
                    <a:pt x="20263" y="3222"/>
                  </a:lnTo>
                  <a:close/>
                  <a:moveTo>
                    <a:pt x="10806" y="19185"/>
                  </a:moveTo>
                  <a:cubicBezTo>
                    <a:pt x="11572" y="19185"/>
                    <a:pt x="12299" y="19002"/>
                    <a:pt x="12987" y="18650"/>
                  </a:cubicBezTo>
                  <a:cubicBezTo>
                    <a:pt x="13672" y="18294"/>
                    <a:pt x="14270" y="17810"/>
                    <a:pt x="14774" y="17196"/>
                  </a:cubicBezTo>
                  <a:cubicBezTo>
                    <a:pt x="15278" y="16582"/>
                    <a:pt x="15677" y="15862"/>
                    <a:pt x="15974" y="15048"/>
                  </a:cubicBezTo>
                  <a:cubicBezTo>
                    <a:pt x="16270" y="14234"/>
                    <a:pt x="16419" y="13356"/>
                    <a:pt x="16419" y="12421"/>
                  </a:cubicBezTo>
                  <a:cubicBezTo>
                    <a:pt x="16419" y="11499"/>
                    <a:pt x="16270" y="10623"/>
                    <a:pt x="15974" y="9795"/>
                  </a:cubicBezTo>
                  <a:cubicBezTo>
                    <a:pt x="15677" y="8966"/>
                    <a:pt x="15278" y="8249"/>
                    <a:pt x="14774" y="7644"/>
                  </a:cubicBezTo>
                  <a:cubicBezTo>
                    <a:pt x="14270" y="7036"/>
                    <a:pt x="13672" y="6557"/>
                    <a:pt x="12987" y="6199"/>
                  </a:cubicBezTo>
                  <a:cubicBezTo>
                    <a:pt x="12299" y="5843"/>
                    <a:pt x="11572" y="5667"/>
                    <a:pt x="10806" y="5667"/>
                  </a:cubicBezTo>
                  <a:cubicBezTo>
                    <a:pt x="10039" y="5667"/>
                    <a:pt x="9312" y="5846"/>
                    <a:pt x="8619" y="6199"/>
                  </a:cubicBezTo>
                  <a:cubicBezTo>
                    <a:pt x="7929" y="6557"/>
                    <a:pt x="7332" y="7036"/>
                    <a:pt x="6827" y="7644"/>
                  </a:cubicBezTo>
                  <a:cubicBezTo>
                    <a:pt x="6323" y="8249"/>
                    <a:pt x="5922" y="8963"/>
                    <a:pt x="5625" y="9789"/>
                  </a:cubicBezTo>
                  <a:cubicBezTo>
                    <a:pt x="5329" y="10612"/>
                    <a:pt x="5180" y="11490"/>
                    <a:pt x="5180" y="12421"/>
                  </a:cubicBezTo>
                  <a:cubicBezTo>
                    <a:pt x="5180" y="13356"/>
                    <a:pt x="5329" y="14234"/>
                    <a:pt x="5625" y="15048"/>
                  </a:cubicBezTo>
                  <a:cubicBezTo>
                    <a:pt x="5922" y="15862"/>
                    <a:pt x="6323" y="16582"/>
                    <a:pt x="6827" y="17196"/>
                  </a:cubicBezTo>
                  <a:cubicBezTo>
                    <a:pt x="7332" y="17810"/>
                    <a:pt x="7929" y="18294"/>
                    <a:pt x="8619" y="18650"/>
                  </a:cubicBezTo>
                  <a:cubicBezTo>
                    <a:pt x="9312" y="19005"/>
                    <a:pt x="10039" y="19185"/>
                    <a:pt x="10806" y="19185"/>
                  </a:cubicBezTo>
                  <a:moveTo>
                    <a:pt x="10806" y="7832"/>
                  </a:moveTo>
                  <a:cubicBezTo>
                    <a:pt x="11337" y="7832"/>
                    <a:pt x="11834" y="7953"/>
                    <a:pt x="12294" y="8191"/>
                  </a:cubicBezTo>
                  <a:cubicBezTo>
                    <a:pt x="12754" y="8432"/>
                    <a:pt x="13158" y="8755"/>
                    <a:pt x="13501" y="9169"/>
                  </a:cubicBezTo>
                  <a:cubicBezTo>
                    <a:pt x="13846" y="9583"/>
                    <a:pt x="14118" y="10068"/>
                    <a:pt x="14316" y="10623"/>
                  </a:cubicBezTo>
                  <a:cubicBezTo>
                    <a:pt x="14515" y="11184"/>
                    <a:pt x="14615" y="11781"/>
                    <a:pt x="14615" y="12421"/>
                  </a:cubicBezTo>
                  <a:cubicBezTo>
                    <a:pt x="14615" y="13056"/>
                    <a:pt x="14515" y="13649"/>
                    <a:pt x="14316" y="14205"/>
                  </a:cubicBezTo>
                  <a:cubicBezTo>
                    <a:pt x="14118" y="14757"/>
                    <a:pt x="13846" y="15245"/>
                    <a:pt x="13501" y="15668"/>
                  </a:cubicBezTo>
                  <a:cubicBezTo>
                    <a:pt x="13158" y="16091"/>
                    <a:pt x="12752" y="16420"/>
                    <a:pt x="12289" y="16661"/>
                  </a:cubicBezTo>
                  <a:cubicBezTo>
                    <a:pt x="11824" y="16899"/>
                    <a:pt x="11330" y="17016"/>
                    <a:pt x="10806" y="17016"/>
                  </a:cubicBezTo>
                  <a:cubicBezTo>
                    <a:pt x="10274" y="17016"/>
                    <a:pt x="9777" y="16899"/>
                    <a:pt x="9312" y="16661"/>
                  </a:cubicBezTo>
                  <a:cubicBezTo>
                    <a:pt x="8847" y="16420"/>
                    <a:pt x="8443" y="16091"/>
                    <a:pt x="8100" y="15668"/>
                  </a:cubicBezTo>
                  <a:cubicBezTo>
                    <a:pt x="7755" y="15245"/>
                    <a:pt x="7483" y="14754"/>
                    <a:pt x="7285" y="14199"/>
                  </a:cubicBezTo>
                  <a:cubicBezTo>
                    <a:pt x="7084" y="13641"/>
                    <a:pt x="6984" y="13044"/>
                    <a:pt x="6984" y="12421"/>
                  </a:cubicBezTo>
                  <a:cubicBezTo>
                    <a:pt x="6984" y="11781"/>
                    <a:pt x="7084" y="11184"/>
                    <a:pt x="7285" y="10623"/>
                  </a:cubicBezTo>
                  <a:cubicBezTo>
                    <a:pt x="7483" y="10068"/>
                    <a:pt x="7755" y="9583"/>
                    <a:pt x="8100" y="9169"/>
                  </a:cubicBezTo>
                  <a:cubicBezTo>
                    <a:pt x="8443" y="8755"/>
                    <a:pt x="8847" y="8431"/>
                    <a:pt x="9312" y="8191"/>
                  </a:cubicBezTo>
                  <a:cubicBezTo>
                    <a:pt x="9777" y="7953"/>
                    <a:pt x="10274" y="7832"/>
                    <a:pt x="10806" y="7832"/>
                  </a:cubicBezTo>
                </a:path>
              </a:pathLst>
            </a:custGeom>
            <a:solidFill>
              <a:srgbClr val="FFFFFF"/>
            </a:solidFill>
            <a:ln>
              <a:noFill/>
            </a:ln>
            <a:effectLst/>
          </p:spPr>
          <p:txBody>
            <a:bodyPr lIns="38100" tIns="38100" rIns="38100" bIns="38100" anchor="ct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mn-ea"/>
                <a:ea typeface="+mn-ea"/>
                <a:cs typeface="+mn-cs"/>
              </a:endParaRPr>
            </a:p>
          </p:txBody>
        </p:sp>
      </p:grpSp>
      <p:grpSp>
        <p:nvGrpSpPr>
          <p:cNvPr id="18444" name="Group 22"/>
          <p:cNvGrpSpPr/>
          <p:nvPr/>
        </p:nvGrpSpPr>
        <p:grpSpPr>
          <a:xfrm>
            <a:off x="8462963" y="4700588"/>
            <a:ext cx="285750" cy="285750"/>
            <a:chOff x="0" y="0"/>
            <a:chExt cx="965499" cy="965499"/>
          </a:xfrm>
        </p:grpSpPr>
        <p:sp>
          <p:nvSpPr>
            <p:cNvPr id="38" name="AutoShape 23"/>
            <p:cNvSpPr/>
            <p:nvPr/>
          </p:nvSpPr>
          <p:spPr bwMode="auto">
            <a:xfrm>
              <a:off x="0" y="0"/>
              <a:ext cx="965499" cy="965499"/>
            </a:xfrm>
            <a:custGeom>
              <a:avLst/>
              <a:gdLst>
                <a:gd name="T0" fmla="*/ 482725 w 19679"/>
                <a:gd name="T1" fmla="*/ 529874 h 19679"/>
                <a:gd name="T2" fmla="*/ 482725 w 19679"/>
                <a:gd name="T3" fmla="*/ 529874 h 19679"/>
                <a:gd name="T4" fmla="*/ 482725 w 19679"/>
                <a:gd name="T5" fmla="*/ 529874 h 19679"/>
                <a:gd name="T6" fmla="*/ 482725 w 19679"/>
                <a:gd name="T7" fmla="*/ 529874 h 19679"/>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9679" h="19679">
                  <a:moveTo>
                    <a:pt x="16796" y="2881"/>
                  </a:moveTo>
                  <a:cubicBezTo>
                    <a:pt x="20638" y="6724"/>
                    <a:pt x="20638" y="12953"/>
                    <a:pt x="16796" y="16796"/>
                  </a:cubicBezTo>
                  <a:cubicBezTo>
                    <a:pt x="12953" y="20639"/>
                    <a:pt x="6724" y="20639"/>
                    <a:pt x="2881" y="16796"/>
                  </a:cubicBezTo>
                  <a:cubicBezTo>
                    <a:pt x="-961" y="12953"/>
                    <a:pt x="-961" y="6724"/>
                    <a:pt x="2881" y="2881"/>
                  </a:cubicBezTo>
                  <a:cubicBezTo>
                    <a:pt x="6724" y="-961"/>
                    <a:pt x="12953" y="-961"/>
                    <a:pt x="16796" y="2881"/>
                  </a:cubicBezTo>
                  <a:close/>
                </a:path>
              </a:pathLst>
            </a:custGeom>
            <a:solidFill>
              <a:schemeClr val="bg1">
                <a:lumMod val="65000"/>
              </a:schemeClr>
            </a:solidFill>
            <a:ln>
              <a:noFill/>
            </a:ln>
            <a:effectLst/>
          </p:spPr>
          <p:txBody>
            <a:bodyPr lIns="0" tIns="0" rIns="0" bIns="0" anchor="ct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mn-ea"/>
                <a:ea typeface="+mn-ea"/>
                <a:cs typeface="+mn-cs"/>
              </a:endParaRPr>
            </a:p>
          </p:txBody>
        </p:sp>
        <p:sp>
          <p:nvSpPr>
            <p:cNvPr id="39" name="AutoShape 24"/>
            <p:cNvSpPr/>
            <p:nvPr/>
          </p:nvSpPr>
          <p:spPr bwMode="auto">
            <a:xfrm>
              <a:off x="295012" y="332561"/>
              <a:ext cx="380837" cy="295012"/>
            </a:xfrm>
            <a:custGeom>
              <a:avLst/>
              <a:gdLst>
                <a:gd name="T0" fmla="*/ 190204 w 21600"/>
                <a:gd name="T1" fmla="*/ 148081 h 21600"/>
                <a:gd name="T2" fmla="*/ 190204 w 21600"/>
                <a:gd name="T3" fmla="*/ 148081 h 21600"/>
                <a:gd name="T4" fmla="*/ 190204 w 21600"/>
                <a:gd name="T5" fmla="*/ 148081 h 21600"/>
                <a:gd name="T6" fmla="*/ 190204 w 21600"/>
                <a:gd name="T7" fmla="*/ 148081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600" h="21600">
                  <a:moveTo>
                    <a:pt x="10782" y="15633"/>
                  </a:moveTo>
                  <a:cubicBezTo>
                    <a:pt x="11211" y="15633"/>
                    <a:pt x="11622" y="15565"/>
                    <a:pt x="12011" y="15416"/>
                  </a:cubicBezTo>
                  <a:cubicBezTo>
                    <a:pt x="12403" y="15272"/>
                    <a:pt x="12778" y="15084"/>
                    <a:pt x="13138" y="14855"/>
                  </a:cubicBezTo>
                  <a:cubicBezTo>
                    <a:pt x="13498" y="14626"/>
                    <a:pt x="13845" y="14361"/>
                    <a:pt x="14181" y="14073"/>
                  </a:cubicBezTo>
                  <a:cubicBezTo>
                    <a:pt x="14516" y="13774"/>
                    <a:pt x="14844" y="13471"/>
                    <a:pt x="15168" y="13160"/>
                  </a:cubicBezTo>
                  <a:cubicBezTo>
                    <a:pt x="16142" y="12226"/>
                    <a:pt x="17126" y="11306"/>
                    <a:pt x="18120" y="10410"/>
                  </a:cubicBezTo>
                  <a:cubicBezTo>
                    <a:pt x="19112" y="9515"/>
                    <a:pt x="20113" y="8616"/>
                    <a:pt x="21120" y="7714"/>
                  </a:cubicBezTo>
                  <a:cubicBezTo>
                    <a:pt x="21198" y="7640"/>
                    <a:pt x="21279" y="7570"/>
                    <a:pt x="21360" y="7496"/>
                  </a:cubicBezTo>
                  <a:cubicBezTo>
                    <a:pt x="21443" y="7429"/>
                    <a:pt x="21524" y="7347"/>
                    <a:pt x="21600" y="7250"/>
                  </a:cubicBezTo>
                  <a:lnTo>
                    <a:pt x="21600" y="19981"/>
                  </a:lnTo>
                  <a:cubicBezTo>
                    <a:pt x="21600" y="20416"/>
                    <a:pt x="21470" y="20800"/>
                    <a:pt x="21208" y="21118"/>
                  </a:cubicBezTo>
                  <a:cubicBezTo>
                    <a:pt x="20946" y="21438"/>
                    <a:pt x="20632" y="21600"/>
                    <a:pt x="20265" y="21600"/>
                  </a:cubicBezTo>
                  <a:lnTo>
                    <a:pt x="1346" y="21600"/>
                  </a:lnTo>
                  <a:cubicBezTo>
                    <a:pt x="979" y="21600"/>
                    <a:pt x="663" y="21438"/>
                    <a:pt x="396" y="21118"/>
                  </a:cubicBezTo>
                  <a:cubicBezTo>
                    <a:pt x="132" y="20803"/>
                    <a:pt x="0" y="20419"/>
                    <a:pt x="0" y="19981"/>
                  </a:cubicBezTo>
                  <a:lnTo>
                    <a:pt x="0" y="7250"/>
                  </a:lnTo>
                  <a:cubicBezTo>
                    <a:pt x="75" y="7347"/>
                    <a:pt x="156" y="7429"/>
                    <a:pt x="239" y="7496"/>
                  </a:cubicBezTo>
                  <a:cubicBezTo>
                    <a:pt x="320" y="7570"/>
                    <a:pt x="401" y="7640"/>
                    <a:pt x="479" y="7714"/>
                  </a:cubicBezTo>
                  <a:cubicBezTo>
                    <a:pt x="1488" y="8616"/>
                    <a:pt x="2487" y="9514"/>
                    <a:pt x="3481" y="10410"/>
                  </a:cubicBezTo>
                  <a:cubicBezTo>
                    <a:pt x="4473" y="11306"/>
                    <a:pt x="5457" y="12223"/>
                    <a:pt x="6434" y="13160"/>
                  </a:cubicBezTo>
                  <a:cubicBezTo>
                    <a:pt x="6738" y="13454"/>
                    <a:pt x="7058" y="13744"/>
                    <a:pt x="7394" y="14038"/>
                  </a:cubicBezTo>
                  <a:cubicBezTo>
                    <a:pt x="7729" y="14338"/>
                    <a:pt x="8079" y="14599"/>
                    <a:pt x="8437" y="14840"/>
                  </a:cubicBezTo>
                  <a:cubicBezTo>
                    <a:pt x="8797" y="15075"/>
                    <a:pt x="9174" y="15269"/>
                    <a:pt x="9568" y="15413"/>
                  </a:cubicBezTo>
                  <a:cubicBezTo>
                    <a:pt x="9965" y="15563"/>
                    <a:pt x="10371" y="15633"/>
                    <a:pt x="10782" y="15633"/>
                  </a:cubicBezTo>
                  <a:moveTo>
                    <a:pt x="10782" y="12413"/>
                  </a:moveTo>
                  <a:cubicBezTo>
                    <a:pt x="10540" y="12413"/>
                    <a:pt x="10278" y="12334"/>
                    <a:pt x="9996" y="12167"/>
                  </a:cubicBezTo>
                  <a:cubicBezTo>
                    <a:pt x="9715" y="12005"/>
                    <a:pt x="9441" y="11806"/>
                    <a:pt x="9171" y="11576"/>
                  </a:cubicBezTo>
                  <a:cubicBezTo>
                    <a:pt x="8900" y="11347"/>
                    <a:pt x="8638" y="11106"/>
                    <a:pt x="8380" y="10854"/>
                  </a:cubicBezTo>
                  <a:cubicBezTo>
                    <a:pt x="8121" y="10601"/>
                    <a:pt x="7896" y="10390"/>
                    <a:pt x="7700" y="10222"/>
                  </a:cubicBezTo>
                  <a:cubicBezTo>
                    <a:pt x="6752" y="9356"/>
                    <a:pt x="5819" y="8507"/>
                    <a:pt x="4891" y="7664"/>
                  </a:cubicBezTo>
                  <a:cubicBezTo>
                    <a:pt x="3966" y="6815"/>
                    <a:pt x="3023" y="5960"/>
                    <a:pt x="2061" y="5087"/>
                  </a:cubicBezTo>
                  <a:cubicBezTo>
                    <a:pt x="1882" y="4920"/>
                    <a:pt x="1672" y="4691"/>
                    <a:pt x="1434" y="4406"/>
                  </a:cubicBezTo>
                  <a:cubicBezTo>
                    <a:pt x="1194" y="4118"/>
                    <a:pt x="974" y="3804"/>
                    <a:pt x="766" y="3460"/>
                  </a:cubicBezTo>
                  <a:cubicBezTo>
                    <a:pt x="560" y="3110"/>
                    <a:pt x="384" y="2761"/>
                    <a:pt x="239" y="2405"/>
                  </a:cubicBezTo>
                  <a:cubicBezTo>
                    <a:pt x="95" y="2050"/>
                    <a:pt x="22" y="1724"/>
                    <a:pt x="22" y="1436"/>
                  </a:cubicBezTo>
                  <a:cubicBezTo>
                    <a:pt x="22" y="1051"/>
                    <a:pt x="164" y="713"/>
                    <a:pt x="443" y="425"/>
                  </a:cubicBezTo>
                  <a:cubicBezTo>
                    <a:pt x="727" y="143"/>
                    <a:pt x="1025" y="0"/>
                    <a:pt x="1346" y="0"/>
                  </a:cubicBezTo>
                  <a:lnTo>
                    <a:pt x="20265" y="0"/>
                  </a:lnTo>
                  <a:cubicBezTo>
                    <a:pt x="20583" y="0"/>
                    <a:pt x="20882" y="143"/>
                    <a:pt x="21161" y="425"/>
                  </a:cubicBezTo>
                  <a:cubicBezTo>
                    <a:pt x="21438" y="713"/>
                    <a:pt x="21577" y="1051"/>
                    <a:pt x="21577" y="1436"/>
                  </a:cubicBezTo>
                  <a:cubicBezTo>
                    <a:pt x="21577" y="1724"/>
                    <a:pt x="21504" y="2050"/>
                    <a:pt x="21360" y="2405"/>
                  </a:cubicBezTo>
                  <a:cubicBezTo>
                    <a:pt x="21215" y="2761"/>
                    <a:pt x="21039" y="3110"/>
                    <a:pt x="20833" y="3460"/>
                  </a:cubicBezTo>
                  <a:cubicBezTo>
                    <a:pt x="20627" y="3804"/>
                    <a:pt x="20402" y="4121"/>
                    <a:pt x="20165" y="4406"/>
                  </a:cubicBezTo>
                  <a:cubicBezTo>
                    <a:pt x="19927" y="4691"/>
                    <a:pt x="19717" y="4923"/>
                    <a:pt x="19538" y="5087"/>
                  </a:cubicBezTo>
                  <a:cubicBezTo>
                    <a:pt x="18578" y="5948"/>
                    <a:pt x="17633" y="6803"/>
                    <a:pt x="16708" y="7652"/>
                  </a:cubicBezTo>
                  <a:cubicBezTo>
                    <a:pt x="15782" y="8501"/>
                    <a:pt x="14844" y="9356"/>
                    <a:pt x="13899" y="10222"/>
                  </a:cubicBezTo>
                  <a:cubicBezTo>
                    <a:pt x="13703" y="10390"/>
                    <a:pt x="13481" y="10601"/>
                    <a:pt x="13226" y="10854"/>
                  </a:cubicBezTo>
                  <a:cubicBezTo>
                    <a:pt x="12971" y="11106"/>
                    <a:pt x="12709" y="11347"/>
                    <a:pt x="12435" y="11576"/>
                  </a:cubicBezTo>
                  <a:cubicBezTo>
                    <a:pt x="12161" y="11806"/>
                    <a:pt x="11884" y="12005"/>
                    <a:pt x="11603" y="12167"/>
                  </a:cubicBezTo>
                  <a:cubicBezTo>
                    <a:pt x="11321" y="12334"/>
                    <a:pt x="11064" y="12413"/>
                    <a:pt x="10829" y="12413"/>
                  </a:cubicBezTo>
                  <a:lnTo>
                    <a:pt x="10804" y="12413"/>
                  </a:lnTo>
                  <a:lnTo>
                    <a:pt x="10782" y="12413"/>
                  </a:lnTo>
                  <a:close/>
                </a:path>
              </a:pathLst>
            </a:custGeom>
            <a:solidFill>
              <a:srgbClr val="FFFFFF"/>
            </a:solidFill>
            <a:ln>
              <a:noFill/>
            </a:ln>
            <a:effectLst/>
          </p:spPr>
          <p:txBody>
            <a:bodyPr lIns="38100" tIns="38100" rIns="38100" bIns="38100" anchor="ct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mn-ea"/>
                <a:ea typeface="+mn-ea"/>
                <a:cs typeface="+mn-cs"/>
              </a:endParaRPr>
            </a:p>
          </p:txBody>
        </p:sp>
      </p:grpSp>
      <p:pic>
        <p:nvPicPr>
          <p:cNvPr id="18445" name="Picture 27"/>
          <p:cNvPicPr>
            <a:picLocks noChangeAspect="1"/>
          </p:cNvPicPr>
          <p:nvPr/>
        </p:nvPicPr>
        <p:blipFill>
          <a:blip r:embed="rId1"/>
          <a:stretch>
            <a:fillRect/>
          </a:stretch>
        </p:blipFill>
        <p:spPr>
          <a:xfrm>
            <a:off x="2214563" y="1658938"/>
            <a:ext cx="1066800" cy="1036637"/>
          </a:xfrm>
          <a:prstGeom prst="rect">
            <a:avLst/>
          </a:prstGeom>
          <a:noFill/>
          <a:ln w="9525">
            <a:noFill/>
          </a:ln>
        </p:spPr>
      </p:pic>
    </p:spTree>
  </p:cSld>
  <p:clrMapOvr>
    <a:masterClrMapping/>
  </p:clrMapOvr>
  <p:transition advTm="0"/>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5" name="Rectangle 12"/>
          <p:cNvSpPr/>
          <p:nvPr/>
        </p:nvSpPr>
        <p:spPr>
          <a:xfrm>
            <a:off x="971550" y="1708150"/>
            <a:ext cx="4392613" cy="71438"/>
          </a:xfrm>
          <a:prstGeom prst="rect">
            <a:avLst/>
          </a:prstGeom>
          <a:pattFill prst="ltDnDiag">
            <a:fgClr>
              <a:schemeClr val="bg1">
                <a:lumMod val="65000"/>
              </a:schemeClr>
            </a:fgClr>
            <a:bgClr>
              <a:schemeClr val="bg1">
                <a:lumMod val="95000"/>
              </a:schemeClr>
            </a:bgClr>
          </a:patt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US" sz="1800" b="1" i="0" u="none" strike="noStrike" kern="1200" cap="none" spc="0" normalizeH="0" baseline="0" noProof="0">
              <a:ln>
                <a:noFill/>
              </a:ln>
              <a:solidFill>
                <a:schemeClr val="lt1"/>
              </a:solidFill>
              <a:effectLst/>
              <a:uLnTx/>
              <a:uFillTx/>
              <a:latin typeface="黑体" panose="02010609060101010101" pitchFamily="49" charset="-122"/>
              <a:ea typeface="黑体" panose="02010609060101010101" pitchFamily="49" charset="-122"/>
              <a:cs typeface="+mn-cs"/>
            </a:endParaRPr>
          </a:p>
        </p:txBody>
      </p:sp>
      <p:grpSp>
        <p:nvGrpSpPr>
          <p:cNvPr id="2" name="组合 6"/>
          <p:cNvGrpSpPr/>
          <p:nvPr/>
        </p:nvGrpSpPr>
        <p:grpSpPr>
          <a:xfrm>
            <a:off x="251520" y="1059582"/>
            <a:ext cx="759798" cy="759798"/>
            <a:chOff x="304800" y="673100"/>
            <a:chExt cx="4000500" cy="4000500"/>
          </a:xfrm>
          <a:effectLst>
            <a:outerShdw blurRad="444500" dist="254000" dir="8100000" algn="tr" rotWithShape="0">
              <a:prstClr val="black">
                <a:alpha val="50000"/>
              </a:prstClr>
            </a:outerShdw>
          </a:effectLst>
        </p:grpSpPr>
        <p:sp>
          <p:nvSpPr>
            <p:cNvPr id="8" name="同心圆 7"/>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1" i="0" u="none" strike="noStrike" kern="1200" cap="none" spc="0" normalizeH="0" baseline="0" noProof="0">
                <a:ln>
                  <a:noFill/>
                </a:ln>
                <a:solidFill>
                  <a:schemeClr val="tx1"/>
                </a:solidFill>
                <a:effectLst/>
                <a:uLnTx/>
                <a:uFillTx/>
                <a:latin typeface="黑体" panose="02010609060101010101" pitchFamily="49" charset="-122"/>
                <a:ea typeface="黑体" panose="02010609060101010101" pitchFamily="49" charset="-122"/>
                <a:cs typeface="+mn-cs"/>
              </a:endParaRPr>
            </a:p>
          </p:txBody>
        </p:sp>
        <p:sp>
          <p:nvSpPr>
            <p:cNvPr id="9" name="椭圆 8"/>
            <p:cNvSpPr/>
            <p:nvPr/>
          </p:nvSpPr>
          <p:spPr>
            <a:xfrm>
              <a:off x="392112" y="760412"/>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1" i="0" u="none" strike="noStrike" kern="1200" cap="none" spc="0" normalizeH="0" baseline="0" noProof="0">
                <a:ln>
                  <a:noFill/>
                </a:ln>
                <a:solidFill>
                  <a:schemeClr val="lt1"/>
                </a:solidFill>
                <a:effectLst/>
                <a:uLnTx/>
                <a:uFillTx/>
                <a:latin typeface="黑体" panose="02010609060101010101" pitchFamily="49" charset="-122"/>
                <a:ea typeface="黑体" panose="02010609060101010101" pitchFamily="49" charset="-122"/>
                <a:cs typeface="+mn-cs"/>
              </a:endParaRPr>
            </a:p>
          </p:txBody>
        </p:sp>
      </p:grpSp>
      <p:sp>
        <p:nvSpPr>
          <p:cNvPr id="19460" name="TextBox 14"/>
          <p:cNvSpPr/>
          <p:nvPr/>
        </p:nvSpPr>
        <p:spPr>
          <a:xfrm>
            <a:off x="358775" y="1201738"/>
            <a:ext cx="576263" cy="522287"/>
          </a:xfrm>
          <a:prstGeom prst="rect">
            <a:avLst/>
          </a:prstGeom>
          <a:noFill/>
          <a:ln w="9525">
            <a:noFill/>
          </a:ln>
        </p:spPr>
        <p:txBody>
          <a:bodyPr>
            <a:spAutoFit/>
          </a:bodyPr>
          <a:p>
            <a:r>
              <a:rPr lang="en-US" altLang="zh-CN" sz="2800" b="1" dirty="0">
                <a:solidFill>
                  <a:schemeClr val="accent2"/>
                </a:solidFill>
                <a:latin typeface="黑体" panose="02010609060101010101" pitchFamily="49" charset="-122"/>
                <a:ea typeface="黑体" panose="02010609060101010101" pitchFamily="49" charset="-122"/>
                <a:sym typeface="方正兰亭粗黑_GBK"/>
              </a:rPr>
              <a:t>01</a:t>
            </a:r>
            <a:endParaRPr lang="en-US" altLang="zh-CN" sz="2800" b="1" dirty="0">
              <a:solidFill>
                <a:schemeClr val="accent2"/>
              </a:solidFill>
              <a:latin typeface="黑体" panose="02010609060101010101" pitchFamily="49" charset="-122"/>
              <a:ea typeface="黑体" panose="02010609060101010101" pitchFamily="49" charset="-122"/>
              <a:sym typeface="方正兰亭粗黑_GBK"/>
            </a:endParaRPr>
          </a:p>
        </p:txBody>
      </p:sp>
      <p:sp>
        <p:nvSpPr>
          <p:cNvPr id="19461" name="TextBox 10"/>
          <p:cNvSpPr txBox="1"/>
          <p:nvPr/>
        </p:nvSpPr>
        <p:spPr>
          <a:xfrm>
            <a:off x="1116013" y="1347788"/>
            <a:ext cx="1808162" cy="292100"/>
          </a:xfrm>
          <a:prstGeom prst="rect">
            <a:avLst/>
          </a:prstGeom>
          <a:noFill/>
          <a:ln w="9525">
            <a:noFill/>
          </a:ln>
        </p:spPr>
        <p:txBody>
          <a:bodyPr lIns="0" rIns="0" bIns="0">
            <a:spAutoFit/>
          </a:bodyPr>
          <a:p>
            <a:pPr defTabSz="0">
              <a:tabLst>
                <a:tab pos="1025525" algn="l"/>
              </a:tabLst>
            </a:pPr>
            <a:r>
              <a:rPr lang="zh-CN" altLang="en-US" sz="1600" b="1" dirty="0">
                <a:solidFill>
                  <a:schemeClr val="accent2"/>
                </a:solidFill>
                <a:latin typeface="黑体" panose="02010609060101010101" pitchFamily="49" charset="-122"/>
                <a:ea typeface="黑体" panose="02010609060101010101" pitchFamily="49" charset="-122"/>
              </a:rPr>
              <a:t>保障临床用血需求</a:t>
            </a:r>
            <a:endParaRPr lang="en-US" altLang="x-none" sz="1600" b="1" dirty="0">
              <a:solidFill>
                <a:schemeClr val="accent2"/>
              </a:solidFill>
              <a:latin typeface="黑体" panose="02010609060101010101" pitchFamily="49" charset="-122"/>
              <a:ea typeface="黑体" panose="02010609060101010101" pitchFamily="49" charset="-122"/>
            </a:endParaRPr>
          </a:p>
        </p:txBody>
      </p:sp>
      <p:pic>
        <p:nvPicPr>
          <p:cNvPr id="19462" name="Image 12" descr="Divider Right.png"/>
          <p:cNvPicPr>
            <a:picLocks noChangeAspect="1"/>
          </p:cNvPicPr>
          <p:nvPr/>
        </p:nvPicPr>
        <p:blipFill>
          <a:blip r:embed="rId1"/>
          <a:stretch>
            <a:fillRect/>
          </a:stretch>
        </p:blipFill>
        <p:spPr>
          <a:xfrm>
            <a:off x="468313" y="411163"/>
            <a:ext cx="1522412" cy="52387"/>
          </a:xfrm>
          <a:prstGeom prst="rect">
            <a:avLst/>
          </a:prstGeom>
          <a:noFill/>
          <a:ln w="9525">
            <a:noFill/>
          </a:ln>
        </p:spPr>
      </p:pic>
      <p:pic>
        <p:nvPicPr>
          <p:cNvPr id="19463" name="Image 12" descr="Divider Right.png"/>
          <p:cNvPicPr>
            <a:picLocks noChangeAspect="1"/>
          </p:cNvPicPr>
          <p:nvPr/>
        </p:nvPicPr>
        <p:blipFill>
          <a:blip r:embed="rId2"/>
          <a:stretch>
            <a:fillRect/>
          </a:stretch>
        </p:blipFill>
        <p:spPr>
          <a:xfrm>
            <a:off x="6875463" y="411163"/>
            <a:ext cx="1522412" cy="52387"/>
          </a:xfrm>
          <a:prstGeom prst="rect">
            <a:avLst/>
          </a:prstGeom>
          <a:noFill/>
          <a:ln w="9525">
            <a:noFill/>
          </a:ln>
        </p:spPr>
      </p:pic>
      <p:sp>
        <p:nvSpPr>
          <p:cNvPr id="29" name="TextBox 28"/>
          <p:cNvSpPr txBox="1"/>
          <p:nvPr/>
        </p:nvSpPr>
        <p:spPr>
          <a:xfrm>
            <a:off x="2268538" y="339725"/>
            <a:ext cx="4462463" cy="276225"/>
          </a:xfrm>
          <a:prstGeom prst="rect">
            <a:avLst/>
          </a:prstGeom>
          <a:noFill/>
        </p:spPr>
        <p:txBody>
          <a:bodyPr lIns="0" tIns="0" rIns="0" bIns="0">
            <a:spAutoFit/>
          </a:bodyPr>
          <a:lstStyle/>
          <a:p>
            <a:pPr marL="171450" marR="0" lvl="1" indent="-171450" algn="ctr" defTabSz="914400" rtl="0" eaLnBrk="1" fontAlgn="base" latinLnBrk="0" hangingPunct="1">
              <a:lnSpc>
                <a:spcPct val="100000"/>
              </a:lnSpc>
              <a:spcBef>
                <a:spcPct val="0"/>
              </a:spcBef>
              <a:spcAft>
                <a:spcPct val="0"/>
              </a:spcAft>
              <a:buClrTx/>
              <a:buSzTx/>
              <a:buFontTx/>
              <a:buNone/>
              <a:defRPr/>
            </a:pPr>
            <a:r>
              <a:rPr kumimoji="0" lang="en-US" altLang="zh-CN" sz="1800" b="1" i="0" u="none" strike="noStrike" kern="1200" cap="none" spc="0" normalizeH="0" baseline="0" noProof="0" dirty="0">
                <a:ln>
                  <a:noFill/>
                </a:ln>
                <a:solidFill>
                  <a:schemeClr val="tx1">
                    <a:lumMod val="50000"/>
                    <a:lumOff val="50000"/>
                  </a:schemeClr>
                </a:solidFill>
                <a:effectLst/>
                <a:uLnTx/>
                <a:uFillTx/>
                <a:latin typeface="黑体" panose="02010609060101010101" pitchFamily="49" charset="-122"/>
                <a:ea typeface="黑体" panose="02010609060101010101" pitchFamily="49" charset="-122"/>
                <a:cs typeface="+mn-cs"/>
              </a:rPr>
              <a:t>《</a:t>
            </a:r>
            <a:r>
              <a:rPr kumimoji="0" lang="zh-CN" altLang="en-US" sz="1800" b="1" i="0" u="none" strike="noStrike" kern="1200" cap="none" spc="0" normalizeH="0" baseline="0" noProof="0" dirty="0">
                <a:ln>
                  <a:noFill/>
                </a:ln>
                <a:solidFill>
                  <a:schemeClr val="tx1">
                    <a:lumMod val="50000"/>
                    <a:lumOff val="50000"/>
                  </a:schemeClr>
                </a:solidFill>
                <a:effectLst/>
                <a:uLnTx/>
                <a:uFillTx/>
                <a:latin typeface="黑体" panose="02010609060101010101" pitchFamily="49" charset="-122"/>
                <a:ea typeface="黑体" panose="02010609060101010101" pitchFamily="49" charset="-122"/>
                <a:cs typeface="+mn-cs"/>
              </a:rPr>
              <a:t>江苏省献血条例</a:t>
            </a:r>
            <a:r>
              <a:rPr kumimoji="0" lang="en-US" altLang="zh-CN" sz="1800" b="1" i="0" u="none" strike="noStrike" kern="1200" cap="none" spc="0" normalizeH="0" baseline="0" noProof="0" dirty="0">
                <a:ln>
                  <a:noFill/>
                </a:ln>
                <a:solidFill>
                  <a:schemeClr val="tx1">
                    <a:lumMod val="50000"/>
                    <a:lumOff val="50000"/>
                  </a:schemeClr>
                </a:solidFill>
                <a:effectLst/>
                <a:uLnTx/>
                <a:uFillTx/>
                <a:latin typeface="黑体" panose="02010609060101010101" pitchFamily="49" charset="-122"/>
                <a:ea typeface="黑体" panose="02010609060101010101" pitchFamily="49" charset="-122"/>
                <a:cs typeface="+mn-cs"/>
              </a:rPr>
              <a:t>》</a:t>
            </a:r>
            <a:r>
              <a:rPr kumimoji="0" lang="zh-CN" altLang="en-US" sz="1800" b="1" i="0" u="none" strike="noStrike" kern="1200" cap="none" spc="0" normalizeH="0" baseline="0" noProof="0" dirty="0">
                <a:ln>
                  <a:noFill/>
                </a:ln>
                <a:solidFill>
                  <a:schemeClr val="tx1">
                    <a:lumMod val="50000"/>
                    <a:lumOff val="50000"/>
                  </a:schemeClr>
                </a:solidFill>
                <a:effectLst/>
                <a:uLnTx/>
                <a:uFillTx/>
                <a:latin typeface="黑体" panose="02010609060101010101" pitchFamily="49" charset="-122"/>
                <a:ea typeface="黑体" panose="02010609060101010101" pitchFamily="49" charset="-122"/>
                <a:cs typeface="+mn-cs"/>
              </a:rPr>
              <a:t>修订的必要性、可行性</a:t>
            </a:r>
            <a:endParaRPr kumimoji="0" lang="zh-CN" altLang="en-US" sz="1800" b="1" i="0" u="none" strike="noStrike" kern="1200" cap="none" spc="0" normalizeH="0" baseline="0" noProof="0" dirty="0">
              <a:ln>
                <a:noFill/>
              </a:ln>
              <a:solidFill>
                <a:schemeClr val="tx1"/>
              </a:solidFill>
              <a:effectLst/>
              <a:uLnTx/>
              <a:uFillTx/>
              <a:latin typeface="黑体" panose="02010609060101010101" pitchFamily="49" charset="-122"/>
              <a:ea typeface="黑体" panose="02010609060101010101" pitchFamily="49" charset="-122"/>
              <a:cs typeface="+mn-cs"/>
            </a:endParaRPr>
          </a:p>
        </p:txBody>
      </p:sp>
      <p:sp>
        <p:nvSpPr>
          <p:cNvPr id="19465" name="TextBox 29"/>
          <p:cNvSpPr txBox="1"/>
          <p:nvPr/>
        </p:nvSpPr>
        <p:spPr>
          <a:xfrm>
            <a:off x="2555875" y="771525"/>
            <a:ext cx="3529013" cy="277813"/>
          </a:xfrm>
          <a:prstGeom prst="rect">
            <a:avLst/>
          </a:prstGeom>
          <a:noFill/>
          <a:ln w="9525">
            <a:noFill/>
          </a:ln>
        </p:spPr>
        <p:txBody>
          <a:bodyPr lIns="0" tIns="0" rIns="0" bIns="0">
            <a:spAutoFit/>
          </a:bodyPr>
          <a:p>
            <a:pPr marL="171450" lvl="1" indent="-171450" algn="ctr" eaLnBrk="1" hangingPunct="1"/>
            <a:r>
              <a:rPr lang="zh-CN" altLang="en-US" b="1" dirty="0">
                <a:latin typeface="黑体" panose="02010609060101010101" pitchFamily="49" charset="-122"/>
                <a:ea typeface="黑体" panose="02010609060101010101" pitchFamily="49" charset="-122"/>
              </a:rPr>
              <a:t>一、修订的必要性</a:t>
            </a:r>
            <a:endParaRPr lang="zh-CN" altLang="en-US" b="1" dirty="0">
              <a:latin typeface="黑体" panose="02010609060101010101" pitchFamily="49" charset="-122"/>
              <a:ea typeface="黑体" panose="02010609060101010101" pitchFamily="49" charset="-122"/>
            </a:endParaRPr>
          </a:p>
        </p:txBody>
      </p:sp>
      <p:cxnSp>
        <p:nvCxnSpPr>
          <p:cNvPr id="32" name="Straight Connector 21"/>
          <p:cNvCxnSpPr/>
          <p:nvPr/>
        </p:nvCxnSpPr>
        <p:spPr>
          <a:xfrm>
            <a:off x="2555875" y="700088"/>
            <a:ext cx="3671888" cy="0"/>
          </a:xfrm>
          <a:prstGeom prst="line">
            <a:avLst/>
          </a:prstGeom>
          <a:ln w="38100">
            <a:solidFill>
              <a:schemeClr val="bg2"/>
            </a:solidFill>
            <a:prstDash val="sysDash"/>
          </a:ln>
        </p:spPr>
        <p:style>
          <a:lnRef idx="1">
            <a:schemeClr val="accent1"/>
          </a:lnRef>
          <a:fillRef idx="0">
            <a:schemeClr val="accent1"/>
          </a:fillRef>
          <a:effectRef idx="0">
            <a:schemeClr val="accent1"/>
          </a:effectRef>
          <a:fontRef idx="minor">
            <a:schemeClr val="tx1"/>
          </a:fontRef>
        </p:style>
      </p:cxnSp>
      <p:sp>
        <p:nvSpPr>
          <p:cNvPr id="48" name="Text 4673"/>
          <p:cNvSpPr txBox="1"/>
          <p:nvPr/>
        </p:nvSpPr>
        <p:spPr>
          <a:xfrm>
            <a:off x="2700338" y="2066925"/>
            <a:ext cx="3298825" cy="222250"/>
          </a:xfrm>
          <a:prstGeom prst="rect">
            <a:avLst/>
          </a:prstGeom>
          <a:noFill/>
        </p:spPr>
        <p:txBody>
          <a:bodyPr lIns="27000" tIns="13500" rIns="27000" bIns="13500" anchor="ctr"/>
          <a:lstStyle/>
          <a:p>
            <a:pPr marR="0" defTabSz="914400">
              <a:buClrTx/>
              <a:buSzTx/>
              <a:buFontTx/>
              <a:buNone/>
              <a:defRPr/>
            </a:pPr>
            <a:r>
              <a:rPr kumimoji="0" lang="zh-CN" altLang="en-US" sz="1200" b="1" kern="1200" cap="none" spc="0" normalizeH="0" baseline="0" noProof="0" dirty="0">
                <a:solidFill>
                  <a:schemeClr val="tx1">
                    <a:lumMod val="85000"/>
                    <a:lumOff val="15000"/>
                  </a:schemeClr>
                </a:solidFill>
                <a:latin typeface="黑体" panose="02010609060101010101" pitchFamily="49" charset="-122"/>
                <a:ea typeface="黑体" panose="02010609060101010101" pitchFamily="49" charset="-122"/>
                <a:cs typeface="+mn-cs"/>
              </a:rPr>
              <a:t>无偿献血社会氛围不好，公众参与度不高</a:t>
            </a:r>
            <a:endParaRPr kumimoji="0" lang="zh-CN" altLang="en-US" sz="1200" b="1" kern="1200" cap="none" spc="0" normalizeH="0" baseline="0" noProof="0" dirty="0">
              <a:solidFill>
                <a:schemeClr val="tx1">
                  <a:lumMod val="85000"/>
                  <a:lumOff val="15000"/>
                </a:schemeClr>
              </a:solidFill>
              <a:latin typeface="黑体" panose="02010609060101010101" pitchFamily="49" charset="-122"/>
              <a:ea typeface="黑体" panose="02010609060101010101" pitchFamily="49" charset="-122"/>
              <a:cs typeface="+mn-cs"/>
            </a:endParaRPr>
          </a:p>
        </p:txBody>
      </p:sp>
      <p:sp>
        <p:nvSpPr>
          <p:cNvPr id="50" name="Text 4674"/>
          <p:cNvSpPr txBox="1"/>
          <p:nvPr/>
        </p:nvSpPr>
        <p:spPr>
          <a:xfrm>
            <a:off x="2700338" y="2571750"/>
            <a:ext cx="3009900" cy="241300"/>
          </a:xfrm>
          <a:prstGeom prst="rect">
            <a:avLst/>
          </a:prstGeom>
          <a:noFill/>
        </p:spPr>
        <p:txBody>
          <a:bodyPr lIns="27000" tIns="13500" rIns="27000" bIns="13500" anchor="ctr"/>
          <a:lstStyle/>
          <a:p>
            <a:pPr marR="0" defTabSz="914400">
              <a:buClrTx/>
              <a:buSzTx/>
              <a:buFontTx/>
              <a:buNone/>
              <a:defRPr/>
            </a:pPr>
            <a:r>
              <a:rPr kumimoji="0" lang="zh-CN" altLang="en-US" sz="1200" b="1" kern="1200" cap="none" spc="0" normalizeH="0" baseline="0" noProof="0" dirty="0">
                <a:solidFill>
                  <a:schemeClr val="tx1">
                    <a:lumMod val="85000"/>
                    <a:lumOff val="15000"/>
                  </a:schemeClr>
                </a:solidFill>
                <a:latin typeface="黑体" panose="02010609060101010101" pitchFamily="49" charset="-122"/>
                <a:ea typeface="黑体" panose="02010609060101010101" pitchFamily="49" charset="-122"/>
                <a:cs typeface="+mn-cs"/>
              </a:rPr>
              <a:t>政府重视不够，主导地位不突出</a:t>
            </a:r>
            <a:endParaRPr kumimoji="0" lang="zh-CN" altLang="en-US" sz="1200" b="1" kern="1200" cap="none" spc="0" normalizeH="0" baseline="0" noProof="0" dirty="0">
              <a:solidFill>
                <a:schemeClr val="tx1">
                  <a:lumMod val="85000"/>
                  <a:lumOff val="15000"/>
                </a:schemeClr>
              </a:solidFill>
              <a:latin typeface="黑体" panose="02010609060101010101" pitchFamily="49" charset="-122"/>
              <a:ea typeface="黑体" panose="02010609060101010101" pitchFamily="49" charset="-122"/>
              <a:cs typeface="+mn-cs"/>
            </a:endParaRPr>
          </a:p>
        </p:txBody>
      </p:sp>
      <p:sp>
        <p:nvSpPr>
          <p:cNvPr id="52" name="Text 4675"/>
          <p:cNvSpPr txBox="1"/>
          <p:nvPr/>
        </p:nvSpPr>
        <p:spPr>
          <a:xfrm>
            <a:off x="2700338" y="3076575"/>
            <a:ext cx="2722563" cy="188913"/>
          </a:xfrm>
          <a:prstGeom prst="rect">
            <a:avLst/>
          </a:prstGeom>
          <a:noFill/>
        </p:spPr>
        <p:txBody>
          <a:bodyPr lIns="27000" tIns="13500" rIns="27000" bIns="13500" anchor="ctr"/>
          <a:lstStyle/>
          <a:p>
            <a:pPr marR="0" defTabSz="914400">
              <a:buClrTx/>
              <a:buSzTx/>
              <a:buFontTx/>
              <a:buNone/>
              <a:defRPr/>
            </a:pPr>
            <a:r>
              <a:rPr kumimoji="0" lang="zh-CN" altLang="en-US" sz="1200" b="1" kern="1200" cap="none" spc="0" normalizeH="0" baseline="0" noProof="0" dirty="0">
                <a:solidFill>
                  <a:schemeClr val="tx1">
                    <a:lumMod val="85000"/>
                    <a:lumOff val="15000"/>
                  </a:schemeClr>
                </a:solidFill>
                <a:latin typeface="黑体" panose="02010609060101010101" pitchFamily="49" charset="-122"/>
                <a:ea typeface="黑体" panose="02010609060101010101" pitchFamily="49" charset="-122"/>
                <a:cs typeface="+mn-cs"/>
              </a:rPr>
              <a:t>部门职责不明确，不能形成合力</a:t>
            </a:r>
            <a:endParaRPr kumimoji="0" lang="zh-CN" altLang="en-US" sz="1200" b="1" kern="1200" cap="none" spc="0" normalizeH="0" baseline="0" noProof="0" dirty="0">
              <a:solidFill>
                <a:schemeClr val="tx1">
                  <a:lumMod val="85000"/>
                  <a:lumOff val="15000"/>
                </a:schemeClr>
              </a:solidFill>
              <a:latin typeface="黑体" panose="02010609060101010101" pitchFamily="49" charset="-122"/>
              <a:ea typeface="黑体" panose="02010609060101010101" pitchFamily="49" charset="-122"/>
              <a:cs typeface="+mn-cs"/>
            </a:endParaRPr>
          </a:p>
        </p:txBody>
      </p:sp>
      <p:sp>
        <p:nvSpPr>
          <p:cNvPr id="53" name="TextBox 52"/>
          <p:cNvSpPr txBox="1"/>
          <p:nvPr/>
        </p:nvSpPr>
        <p:spPr>
          <a:xfrm>
            <a:off x="754063" y="2444750"/>
            <a:ext cx="1225550" cy="739775"/>
          </a:xfrm>
          <a:prstGeom prst="rect">
            <a:avLst/>
          </a:prstGeom>
          <a:noFill/>
        </p:spPr>
        <p:txBody>
          <a:bodyPr lIns="0" tIns="0" rIns="0" bIns="0">
            <a:spAutoFit/>
          </a:bodyPr>
          <a:lstStyle/>
          <a:p>
            <a:pPr marR="0" algn="ctr" defTabSz="914400">
              <a:buClrTx/>
              <a:buSzTx/>
              <a:buFontTx/>
              <a:buNone/>
              <a:defRPr/>
            </a:pPr>
            <a:r>
              <a:rPr kumimoji="0" lang="zh-CN" altLang="en-US" sz="1600" b="1" u="sng" kern="1200" cap="none" spc="0" normalizeH="0" baseline="0" noProof="0" dirty="0">
                <a:latin typeface="黑体" panose="02010609060101010101" pitchFamily="49" charset="-122"/>
                <a:ea typeface="黑体" panose="02010609060101010101" pitchFamily="49" charset="-122"/>
                <a:cs typeface="+mn-cs"/>
              </a:rPr>
              <a:t>血液供应</a:t>
            </a:r>
            <a:endParaRPr kumimoji="0" lang="en-US" altLang="zh-CN" sz="1600" b="1" u="sng" kern="1200" cap="none" spc="0" normalizeH="0" baseline="0" noProof="0" dirty="0">
              <a:latin typeface="黑体" panose="02010609060101010101" pitchFamily="49" charset="-122"/>
              <a:ea typeface="黑体" panose="02010609060101010101" pitchFamily="49" charset="-122"/>
              <a:cs typeface="+mn-cs"/>
            </a:endParaRPr>
          </a:p>
          <a:p>
            <a:pPr marR="0" algn="ctr" defTabSz="914400">
              <a:buClrTx/>
              <a:buSzTx/>
              <a:buFontTx/>
              <a:buNone/>
              <a:defRPr/>
            </a:pPr>
            <a:r>
              <a:rPr kumimoji="0" lang="zh-CN" altLang="en-US" sz="1600" b="1" u="sng" kern="1200" cap="none" spc="0" normalizeH="0" baseline="0" noProof="0" dirty="0">
                <a:latin typeface="黑体" panose="02010609060101010101" pitchFamily="49" charset="-122"/>
                <a:ea typeface="黑体" panose="02010609060101010101" pitchFamily="49" charset="-122"/>
                <a:cs typeface="+mn-cs"/>
              </a:rPr>
              <a:t>持续性紧缺</a:t>
            </a:r>
            <a:endParaRPr kumimoji="0" lang="zh-CN" altLang="en-US" sz="1600" b="1" u="sng" kern="1200" cap="none" spc="0" normalizeH="0" baseline="0" noProof="0" dirty="0">
              <a:latin typeface="黑体" panose="02010609060101010101" pitchFamily="49" charset="-122"/>
              <a:ea typeface="黑体" panose="02010609060101010101" pitchFamily="49" charset="-122"/>
              <a:cs typeface="+mn-cs"/>
            </a:endParaRPr>
          </a:p>
          <a:p>
            <a:pPr marR="0" defTabSz="914400">
              <a:buClrTx/>
              <a:buSzTx/>
              <a:buFontTx/>
              <a:buNone/>
              <a:defRPr/>
            </a:pPr>
            <a:endParaRPr kumimoji="0" lang="zh-CN" altLang="en-US" sz="1600" b="1" kern="1200" cap="none" spc="0" normalizeH="0" baseline="0" noProof="0" dirty="0">
              <a:solidFill>
                <a:schemeClr val="accent6"/>
              </a:solidFill>
              <a:latin typeface="黑体" panose="02010609060101010101" pitchFamily="49" charset="-122"/>
              <a:ea typeface="黑体" panose="02010609060101010101" pitchFamily="49" charset="-122"/>
              <a:cs typeface="+mn-cs"/>
            </a:endParaRPr>
          </a:p>
        </p:txBody>
      </p:sp>
      <p:sp>
        <p:nvSpPr>
          <p:cNvPr id="55" name="Text 4675"/>
          <p:cNvSpPr txBox="1"/>
          <p:nvPr/>
        </p:nvSpPr>
        <p:spPr>
          <a:xfrm>
            <a:off x="2700338" y="3579813"/>
            <a:ext cx="2722563" cy="190500"/>
          </a:xfrm>
          <a:prstGeom prst="rect">
            <a:avLst/>
          </a:prstGeom>
          <a:noFill/>
        </p:spPr>
        <p:txBody>
          <a:bodyPr lIns="27000" tIns="13500" rIns="27000" bIns="13500" anchor="ctr"/>
          <a:lstStyle/>
          <a:p>
            <a:pPr marR="0" defTabSz="914400">
              <a:buClrTx/>
              <a:buSzTx/>
              <a:buFontTx/>
              <a:buNone/>
              <a:defRPr/>
            </a:pPr>
            <a:r>
              <a:rPr kumimoji="0" lang="zh-CN" altLang="en-US" sz="1200" b="1" kern="1200" cap="none" spc="0" normalizeH="0" baseline="0" noProof="0" dirty="0">
                <a:solidFill>
                  <a:schemeClr val="tx1">
                    <a:lumMod val="85000"/>
                    <a:lumOff val="15000"/>
                  </a:schemeClr>
                </a:solidFill>
                <a:latin typeface="黑体" panose="02010609060101010101" pitchFamily="49" charset="-122"/>
                <a:ea typeface="黑体" panose="02010609060101010101" pitchFamily="49" charset="-122"/>
                <a:cs typeface="+mn-cs"/>
              </a:rPr>
              <a:t>临床血液需求显著增加，供血缺口大</a:t>
            </a:r>
            <a:endParaRPr kumimoji="0" lang="zh-CN" altLang="en-US" sz="1200" b="1" kern="1200" cap="none" spc="0" normalizeH="0" baseline="0" noProof="0" dirty="0">
              <a:solidFill>
                <a:schemeClr val="tx1">
                  <a:lumMod val="85000"/>
                  <a:lumOff val="15000"/>
                </a:schemeClr>
              </a:solidFill>
              <a:latin typeface="黑体" panose="02010609060101010101" pitchFamily="49" charset="-122"/>
              <a:ea typeface="黑体" panose="02010609060101010101" pitchFamily="49" charset="-122"/>
              <a:cs typeface="+mn-cs"/>
            </a:endParaRPr>
          </a:p>
        </p:txBody>
      </p:sp>
      <p:pic>
        <p:nvPicPr>
          <p:cNvPr id="56" name="Picture 3" descr="C:\Users\Administrator\Desktop\图片\临床.jpg"/>
          <p:cNvPicPr>
            <a:picLocks noChangeAspect="1" noChangeArrowheads="1"/>
          </p:cNvPicPr>
          <p:nvPr/>
        </p:nvPicPr>
        <p:blipFill>
          <a:blip r:embed="rId3" cstate="print"/>
          <a:srcRect/>
          <a:stretch>
            <a:fillRect/>
          </a:stretch>
        </p:blipFill>
        <p:spPr bwMode="auto">
          <a:xfrm>
            <a:off x="5447782" y="1725613"/>
            <a:ext cx="3359743" cy="2192233"/>
          </a:xfrm>
          <a:prstGeom prst="ellipse">
            <a:avLst/>
          </a:prstGeom>
          <a:ln>
            <a:noFill/>
          </a:ln>
          <a:effectLst>
            <a:outerShdw blurRad="292100" dist="139700" dir="2700000" algn="tl" rotWithShape="0">
              <a:srgbClr val="333333">
                <a:alpha val="65000"/>
              </a:srgbClr>
            </a:outerShdw>
          </a:effectLst>
        </p:spPr>
      </p:pic>
      <p:cxnSp>
        <p:nvCxnSpPr>
          <p:cNvPr id="58" name="直接箭头连接符 57"/>
          <p:cNvCxnSpPr/>
          <p:nvPr/>
        </p:nvCxnSpPr>
        <p:spPr>
          <a:xfrm>
            <a:off x="1363663" y="3036888"/>
            <a:ext cx="0" cy="576263"/>
          </a:xfrm>
          <a:prstGeom prst="straightConnector1">
            <a:avLst/>
          </a:prstGeom>
          <a:ln>
            <a:tailEnd type="arrow"/>
          </a:ln>
        </p:spPr>
        <p:style>
          <a:lnRef idx="1">
            <a:schemeClr val="accent6"/>
          </a:lnRef>
          <a:fillRef idx="0">
            <a:schemeClr val="accent6"/>
          </a:fillRef>
          <a:effectRef idx="0">
            <a:schemeClr val="accent6"/>
          </a:effectRef>
          <a:fontRef idx="minor">
            <a:schemeClr val="tx1"/>
          </a:fontRef>
        </p:style>
      </p:cxnSp>
      <p:sp>
        <p:nvSpPr>
          <p:cNvPr id="61" name="圆角矩形 60"/>
          <p:cNvSpPr/>
          <p:nvPr/>
        </p:nvSpPr>
        <p:spPr bwMode="auto">
          <a:xfrm>
            <a:off x="250825" y="3867150"/>
            <a:ext cx="4395788" cy="955675"/>
          </a:xfrm>
          <a:prstGeom prst="roundRect">
            <a:avLst/>
          </a:prstGeom>
          <a:noFill/>
          <a:ln>
            <a:solidFill>
              <a:schemeClr val="tx1">
                <a:lumMod val="75000"/>
                <a:lumOff val="25000"/>
              </a:schemeClr>
            </a:solidFill>
          </a:ln>
        </p:spPr>
        <p:style>
          <a:lnRef idx="2">
            <a:schemeClr val="accent3"/>
          </a:lnRef>
          <a:fillRef idx="1">
            <a:schemeClr val="lt1"/>
          </a:fillRef>
          <a:effectRef idx="0">
            <a:schemeClr val="accent3"/>
          </a:effectRef>
          <a:fontRef idx="minor">
            <a:schemeClr val="dk1"/>
          </a:fontRef>
        </p:style>
        <p:txBody>
          <a:bodyPr lIns="91430" tIns="45716" rIns="91430" bIns="45716" anchor="ctr"/>
          <a:lstStyle/>
          <a:p>
            <a:pPr marL="0" marR="0" lvl="2" indent="0" algn="ctr" defTabSz="914400" rtl="0" eaLnBrk="0" fontAlgn="ctr" latinLnBrk="0" hangingPunct="0">
              <a:lnSpc>
                <a:spcPct val="100000"/>
              </a:lnSpc>
              <a:spcBef>
                <a:spcPct val="0"/>
              </a:spcBef>
              <a:spcAft>
                <a:spcPct val="0"/>
              </a:spcAft>
              <a:buClr>
                <a:srgbClr val="FF0000"/>
              </a:buClr>
              <a:buSzPct val="70000"/>
              <a:buFont typeface="Wingdings" panose="05000000000000000000" pitchFamily="2" charset="2"/>
              <a:buChar char="n"/>
              <a:tabLst>
                <a:tab pos="135890" algn="l"/>
              </a:tabLst>
              <a:defRPr/>
            </a:pPr>
            <a:endParaRPr kumimoji="0" lang="zh-CN" altLang="en-US" sz="1400" b="1" i="0" u="none" strike="noStrike" kern="1200" cap="none" spc="0" normalizeH="0" baseline="0" noProof="0" dirty="0">
              <a:ln>
                <a:noFill/>
              </a:ln>
              <a:solidFill>
                <a:schemeClr val="tx1"/>
              </a:solidFill>
              <a:effectLst/>
              <a:uLnTx/>
              <a:uFillTx/>
              <a:latin typeface="黑体" panose="02010609060101010101" pitchFamily="49" charset="-122"/>
              <a:ea typeface="黑体" panose="02010609060101010101" pitchFamily="49" charset="-122"/>
              <a:cs typeface="+mn-cs"/>
            </a:endParaRPr>
          </a:p>
        </p:txBody>
      </p:sp>
      <p:sp>
        <p:nvSpPr>
          <p:cNvPr id="19475" name="TextBox 61"/>
          <p:cNvSpPr txBox="1"/>
          <p:nvPr/>
        </p:nvSpPr>
        <p:spPr>
          <a:xfrm>
            <a:off x="398463" y="3992563"/>
            <a:ext cx="4248150" cy="830262"/>
          </a:xfrm>
          <a:prstGeom prst="rect">
            <a:avLst/>
          </a:prstGeom>
          <a:noFill/>
          <a:ln w="9525">
            <a:noFill/>
          </a:ln>
        </p:spPr>
        <p:txBody>
          <a:bodyPr lIns="0" tIns="0" rIns="0" bIns="0">
            <a:spAutoFit/>
          </a:bodyPr>
          <a:p>
            <a:pPr>
              <a:lnSpc>
                <a:spcPct val="150000"/>
              </a:lnSpc>
            </a:pPr>
            <a:r>
              <a:rPr lang="zh-CN" altLang="en-US" sz="1200" b="1" dirty="0">
                <a:latin typeface="黑体" panose="02010609060101010101" pitchFamily="49" charset="-122"/>
                <a:ea typeface="黑体" panose="02010609060101010101" pitchFamily="49" charset="-122"/>
              </a:rPr>
              <a:t>    对现行</a:t>
            </a:r>
            <a:r>
              <a:rPr lang="en-US" altLang="zh-CN" sz="1200" b="1" dirty="0">
                <a:latin typeface="黑体" panose="02010609060101010101" pitchFamily="49" charset="-122"/>
                <a:ea typeface="黑体" panose="02010609060101010101" pitchFamily="49" charset="-122"/>
              </a:rPr>
              <a:t>《</a:t>
            </a:r>
            <a:r>
              <a:rPr lang="zh-CN" altLang="en-US" sz="1200" b="1" dirty="0">
                <a:latin typeface="黑体" panose="02010609060101010101" pitchFamily="49" charset="-122"/>
                <a:ea typeface="黑体" panose="02010609060101010101" pitchFamily="49" charset="-122"/>
              </a:rPr>
              <a:t>条例</a:t>
            </a:r>
            <a:r>
              <a:rPr lang="en-US" altLang="zh-CN" sz="1200" b="1" dirty="0">
                <a:latin typeface="黑体" panose="02010609060101010101" pitchFamily="49" charset="-122"/>
                <a:ea typeface="黑体" panose="02010609060101010101" pitchFamily="49" charset="-122"/>
              </a:rPr>
              <a:t>》</a:t>
            </a:r>
            <a:r>
              <a:rPr lang="zh-CN" altLang="en-US" sz="1200" b="1" dirty="0">
                <a:latin typeface="黑体" panose="02010609060101010101" pitchFamily="49" charset="-122"/>
                <a:ea typeface="黑体" panose="02010609060101010101" pitchFamily="49" charset="-122"/>
              </a:rPr>
              <a:t>进一步补充完善后，在无偿、自愿基础上，可适度加大政府的作用，推动无偿献血工作进展，加大血液采集量，以保证临床用血需求。</a:t>
            </a:r>
            <a:endParaRPr lang="zh-CN" altLang="en-US" sz="1200" b="1" dirty="0">
              <a:latin typeface="黑体" panose="02010609060101010101" pitchFamily="49" charset="-122"/>
              <a:ea typeface="黑体" panose="02010609060101010101" pitchFamily="49" charset="-122"/>
            </a:endParaRPr>
          </a:p>
        </p:txBody>
      </p:sp>
      <p:sp>
        <p:nvSpPr>
          <p:cNvPr id="4" name="左中括号 3"/>
          <p:cNvSpPr/>
          <p:nvPr/>
        </p:nvSpPr>
        <p:spPr>
          <a:xfrm>
            <a:off x="2343150" y="2101850"/>
            <a:ext cx="360363" cy="1511300"/>
          </a:xfrm>
          <a:prstGeom prst="leftBracket">
            <a:avLst/>
          </a:prstGeom>
        </p:spPr>
        <p:style>
          <a:lnRef idx="1">
            <a:schemeClr val="accent1"/>
          </a:lnRef>
          <a:fillRef idx="0">
            <a:schemeClr val="accent1"/>
          </a:fillRef>
          <a:effectRef idx="0">
            <a:schemeClr val="accent1"/>
          </a:effectRef>
          <a:fontRef idx="minor">
            <a:schemeClr val="tx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mn-lt"/>
              <a:ea typeface="+mn-ea"/>
              <a:cs typeface="+mn-cs"/>
            </a:endParaRPr>
          </a:p>
        </p:txBody>
      </p:sp>
      <p:sp>
        <p:nvSpPr>
          <p:cNvPr id="5" name="左中括号 4"/>
          <p:cNvSpPr/>
          <p:nvPr/>
        </p:nvSpPr>
        <p:spPr>
          <a:xfrm>
            <a:off x="2343150" y="2692400"/>
            <a:ext cx="360363" cy="474663"/>
          </a:xfrm>
          <a:prstGeom prst="leftBracket">
            <a:avLst/>
          </a:prstGeom>
        </p:spPr>
        <p:style>
          <a:lnRef idx="1">
            <a:schemeClr val="accent1"/>
          </a:lnRef>
          <a:fillRef idx="0">
            <a:schemeClr val="accent1"/>
          </a:fillRef>
          <a:effectRef idx="0">
            <a:schemeClr val="accent1"/>
          </a:effectRef>
          <a:fontRef idx="minor">
            <a:schemeClr val="tx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mn-lt"/>
              <a:ea typeface="+mn-ea"/>
              <a:cs typeface="+mn-cs"/>
            </a:endParaRPr>
          </a:p>
        </p:txBody>
      </p:sp>
      <p:cxnSp>
        <p:nvCxnSpPr>
          <p:cNvPr id="7" name="直接连接符 6"/>
          <p:cNvCxnSpPr/>
          <p:nvPr/>
        </p:nvCxnSpPr>
        <p:spPr>
          <a:xfrm>
            <a:off x="2020888" y="2813050"/>
            <a:ext cx="322263" cy="0"/>
          </a:xfrm>
          <a:prstGeom prst="line">
            <a:avLst/>
          </a:prstGeom>
        </p:spPr>
        <p:style>
          <a:lnRef idx="1">
            <a:schemeClr val="accent1"/>
          </a:lnRef>
          <a:fillRef idx="0">
            <a:schemeClr val="accent1"/>
          </a:fillRef>
          <a:effectRef idx="0">
            <a:schemeClr val="accent1"/>
          </a:effectRef>
          <a:fontRef idx="minor">
            <a:schemeClr val="tx1"/>
          </a:fontRef>
        </p:style>
      </p:cxnSp>
    </p:spTree>
  </p:cSld>
  <p:clrMapOvr>
    <a:masterClrMapping/>
  </p:clrMapOvr>
  <p:transition advTm="0"/>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5" name="Rectangle 12"/>
          <p:cNvSpPr/>
          <p:nvPr/>
        </p:nvSpPr>
        <p:spPr>
          <a:xfrm>
            <a:off x="971550" y="1708150"/>
            <a:ext cx="4392613" cy="71438"/>
          </a:xfrm>
          <a:prstGeom prst="rect">
            <a:avLst/>
          </a:prstGeom>
          <a:pattFill prst="ltDnDiag">
            <a:fgClr>
              <a:schemeClr val="bg1">
                <a:lumMod val="65000"/>
              </a:schemeClr>
            </a:fgClr>
            <a:bgClr>
              <a:schemeClr val="bg1">
                <a:lumMod val="95000"/>
              </a:schemeClr>
            </a:bgClr>
          </a:patt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US" sz="1800" b="1" i="0" u="none" strike="noStrike" kern="1200" cap="none" spc="0" normalizeH="0" baseline="0" noProof="0">
              <a:ln>
                <a:noFill/>
              </a:ln>
              <a:solidFill>
                <a:schemeClr val="lt1"/>
              </a:solidFill>
              <a:effectLst/>
              <a:uLnTx/>
              <a:uFillTx/>
              <a:latin typeface="黑体" panose="02010609060101010101" pitchFamily="49" charset="-122"/>
              <a:ea typeface="黑体" panose="02010609060101010101" pitchFamily="49" charset="-122"/>
              <a:cs typeface="+mn-cs"/>
            </a:endParaRPr>
          </a:p>
        </p:txBody>
      </p:sp>
      <p:grpSp>
        <p:nvGrpSpPr>
          <p:cNvPr id="2" name="组合 6"/>
          <p:cNvGrpSpPr/>
          <p:nvPr/>
        </p:nvGrpSpPr>
        <p:grpSpPr>
          <a:xfrm>
            <a:off x="251520" y="1059582"/>
            <a:ext cx="759798" cy="759798"/>
            <a:chOff x="304800" y="673100"/>
            <a:chExt cx="4000500" cy="4000500"/>
          </a:xfrm>
          <a:effectLst>
            <a:outerShdw blurRad="444500" dist="254000" dir="8100000" algn="tr" rotWithShape="0">
              <a:prstClr val="black">
                <a:alpha val="50000"/>
              </a:prstClr>
            </a:outerShdw>
          </a:effectLst>
        </p:grpSpPr>
        <p:sp>
          <p:nvSpPr>
            <p:cNvPr id="8" name="同心圆 7"/>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1" i="0" u="none" strike="noStrike" kern="1200" cap="none" spc="0" normalizeH="0" baseline="0" noProof="0">
                <a:ln>
                  <a:noFill/>
                </a:ln>
                <a:solidFill>
                  <a:schemeClr val="tx1"/>
                </a:solidFill>
                <a:effectLst/>
                <a:uLnTx/>
                <a:uFillTx/>
                <a:latin typeface="黑体" panose="02010609060101010101" pitchFamily="49" charset="-122"/>
                <a:ea typeface="黑体" panose="02010609060101010101" pitchFamily="49" charset="-122"/>
                <a:cs typeface="+mn-cs"/>
              </a:endParaRPr>
            </a:p>
          </p:txBody>
        </p:sp>
        <p:sp>
          <p:nvSpPr>
            <p:cNvPr id="9" name="椭圆 8"/>
            <p:cNvSpPr/>
            <p:nvPr/>
          </p:nvSpPr>
          <p:spPr>
            <a:xfrm>
              <a:off x="392112" y="760412"/>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1" i="0" u="none" strike="noStrike" kern="1200" cap="none" spc="0" normalizeH="0" baseline="0" noProof="0">
                <a:ln>
                  <a:noFill/>
                </a:ln>
                <a:solidFill>
                  <a:schemeClr val="lt1"/>
                </a:solidFill>
                <a:effectLst/>
                <a:uLnTx/>
                <a:uFillTx/>
                <a:latin typeface="黑体" panose="02010609060101010101" pitchFamily="49" charset="-122"/>
                <a:ea typeface="黑体" panose="02010609060101010101" pitchFamily="49" charset="-122"/>
                <a:cs typeface="+mn-cs"/>
              </a:endParaRPr>
            </a:p>
          </p:txBody>
        </p:sp>
      </p:grpSp>
      <p:sp>
        <p:nvSpPr>
          <p:cNvPr id="10" name="TextBox 14"/>
          <p:cNvSpPr>
            <a:spLocks noChangeArrowheads="1"/>
          </p:cNvSpPr>
          <p:nvPr/>
        </p:nvSpPr>
        <p:spPr bwMode="auto">
          <a:xfrm>
            <a:off x="323850" y="1203325"/>
            <a:ext cx="547688" cy="523875"/>
          </a:xfrm>
          <a:prstGeom prst="rect">
            <a:avLst/>
          </a:prstGeom>
          <a:noFill/>
          <a:ln w="9525">
            <a:noFill/>
            <a:miter lim="800000"/>
          </a:ln>
        </p:spPr>
        <p:txBody>
          <a:bodyPr wrap="none">
            <a:spAutoFit/>
          </a:bodyPr>
          <a:lstStyle/>
          <a:p>
            <a:pPr marL="0" marR="0" lvl="0" indent="0" algn="l" defTabSz="914400" rtl="0" eaLnBrk="1" fontAlgn="base" latinLnBrk="0" hangingPunct="1">
              <a:lnSpc>
                <a:spcPct val="100000"/>
              </a:lnSpc>
              <a:spcBef>
                <a:spcPct val="0"/>
              </a:spcBef>
              <a:spcAft>
                <a:spcPct val="0"/>
              </a:spcAft>
              <a:buClrTx/>
              <a:buSzTx/>
              <a:buFontTx/>
              <a:buNone/>
              <a:defRPr/>
            </a:pPr>
            <a:r>
              <a:rPr kumimoji="0" lang="en-US" altLang="zh-CN" sz="2800" b="1" i="0" u="none" strike="noStrike" kern="1200" cap="none" spc="0" normalizeH="0" baseline="0" noProof="0" dirty="0">
                <a:ln>
                  <a:noFill/>
                </a:ln>
                <a:solidFill>
                  <a:schemeClr val="accent4">
                    <a:lumMod val="75000"/>
                  </a:schemeClr>
                </a:solidFill>
                <a:effectLst/>
                <a:uLnTx/>
                <a:uFillTx/>
                <a:latin typeface="黑体" panose="02010609060101010101" pitchFamily="49" charset="-122"/>
                <a:ea typeface="黑体" panose="02010609060101010101" pitchFamily="49" charset="-122"/>
                <a:cs typeface="+mn-cs"/>
                <a:sym typeface="方正兰亭粗黑_GBK"/>
              </a:rPr>
              <a:t>02</a:t>
            </a:r>
            <a:endParaRPr kumimoji="0" lang="en-US" altLang="zh-CN" sz="2800" b="1" i="0" u="none" strike="noStrike" kern="1200" cap="none" spc="0" normalizeH="0" baseline="0" noProof="0" dirty="0">
              <a:ln>
                <a:noFill/>
              </a:ln>
              <a:solidFill>
                <a:schemeClr val="accent4">
                  <a:lumMod val="75000"/>
                </a:schemeClr>
              </a:solidFill>
              <a:effectLst/>
              <a:uLnTx/>
              <a:uFillTx/>
              <a:latin typeface="黑体" panose="02010609060101010101" pitchFamily="49" charset="-122"/>
              <a:ea typeface="黑体" panose="02010609060101010101" pitchFamily="49" charset="-122"/>
              <a:cs typeface="+mn-cs"/>
              <a:sym typeface="方正兰亭粗黑_GBK"/>
            </a:endParaRPr>
          </a:p>
        </p:txBody>
      </p:sp>
      <p:sp>
        <p:nvSpPr>
          <p:cNvPr id="11" name="TextBox 10"/>
          <p:cNvSpPr txBox="1">
            <a:spLocks noChangeArrowheads="1"/>
          </p:cNvSpPr>
          <p:nvPr/>
        </p:nvSpPr>
        <p:spPr bwMode="auto">
          <a:xfrm>
            <a:off x="1116013" y="1347788"/>
            <a:ext cx="1808163" cy="292100"/>
          </a:xfrm>
          <a:prstGeom prst="rect">
            <a:avLst/>
          </a:prstGeom>
          <a:noFill/>
          <a:ln w="9525">
            <a:noFill/>
            <a:miter lim="800000"/>
          </a:ln>
        </p:spPr>
        <p:txBody>
          <a:bodyPr lIns="0" rIns="0" bIns="0">
            <a:spAutoFit/>
          </a:bodyPr>
          <a:lstStyle/>
          <a:p>
            <a:pPr marR="0" defTabSz="914400">
              <a:buClrTx/>
              <a:buSzTx/>
              <a:buFontTx/>
              <a:buNone/>
              <a:tabLst>
                <a:tab pos="1025525" algn="l"/>
              </a:tabLst>
              <a:defRPr/>
            </a:pPr>
            <a:r>
              <a:rPr kumimoji="0" lang="zh-CN" altLang="en-US" sz="1600" b="1" kern="1200" cap="none" spc="0" normalizeH="0" baseline="0" noProof="0" dirty="0">
                <a:solidFill>
                  <a:schemeClr val="accent4">
                    <a:lumMod val="75000"/>
                  </a:schemeClr>
                </a:solidFill>
                <a:latin typeface="黑体" panose="02010609060101010101" pitchFamily="49" charset="-122"/>
                <a:ea typeface="黑体" panose="02010609060101010101" pitchFamily="49" charset="-122"/>
                <a:cs typeface="Calibri" panose="020F0502020204030204" pitchFamily="34" charset="0"/>
              </a:rPr>
              <a:t>扩大社会参与面</a:t>
            </a:r>
            <a:endParaRPr kumimoji="0" lang="en-US" altLang="en-US" sz="1600" b="1" kern="1200" cap="none" spc="0" normalizeH="0" baseline="0" noProof="0" dirty="0">
              <a:solidFill>
                <a:schemeClr val="accent4">
                  <a:lumMod val="75000"/>
                </a:schemeClr>
              </a:solidFill>
              <a:latin typeface="黑体" panose="02010609060101010101" pitchFamily="49" charset="-122"/>
              <a:ea typeface="黑体" panose="02010609060101010101" pitchFamily="49" charset="-122"/>
              <a:cs typeface="Calibri" panose="020F0502020204030204" pitchFamily="34" charset="0"/>
            </a:endParaRPr>
          </a:p>
        </p:txBody>
      </p:sp>
      <p:pic>
        <p:nvPicPr>
          <p:cNvPr id="20486" name="Image 12" descr="Divider Right.png"/>
          <p:cNvPicPr>
            <a:picLocks noChangeAspect="1"/>
          </p:cNvPicPr>
          <p:nvPr/>
        </p:nvPicPr>
        <p:blipFill>
          <a:blip r:embed="rId1"/>
          <a:stretch>
            <a:fillRect/>
          </a:stretch>
        </p:blipFill>
        <p:spPr>
          <a:xfrm>
            <a:off x="468313" y="411163"/>
            <a:ext cx="1522412" cy="52387"/>
          </a:xfrm>
          <a:prstGeom prst="rect">
            <a:avLst/>
          </a:prstGeom>
          <a:noFill/>
          <a:ln w="9525">
            <a:noFill/>
          </a:ln>
        </p:spPr>
      </p:pic>
      <p:pic>
        <p:nvPicPr>
          <p:cNvPr id="20487" name="Image 12" descr="Divider Right.png"/>
          <p:cNvPicPr>
            <a:picLocks noChangeAspect="1"/>
          </p:cNvPicPr>
          <p:nvPr/>
        </p:nvPicPr>
        <p:blipFill>
          <a:blip r:embed="rId2"/>
          <a:stretch>
            <a:fillRect/>
          </a:stretch>
        </p:blipFill>
        <p:spPr>
          <a:xfrm>
            <a:off x="6875463" y="411163"/>
            <a:ext cx="1522412" cy="52387"/>
          </a:xfrm>
          <a:prstGeom prst="rect">
            <a:avLst/>
          </a:prstGeom>
          <a:noFill/>
          <a:ln w="9525">
            <a:noFill/>
          </a:ln>
        </p:spPr>
      </p:pic>
      <p:sp>
        <p:nvSpPr>
          <p:cNvPr id="29" name="TextBox 28"/>
          <p:cNvSpPr txBox="1"/>
          <p:nvPr/>
        </p:nvSpPr>
        <p:spPr>
          <a:xfrm>
            <a:off x="2268538" y="339725"/>
            <a:ext cx="4462463" cy="276225"/>
          </a:xfrm>
          <a:prstGeom prst="rect">
            <a:avLst/>
          </a:prstGeom>
          <a:noFill/>
        </p:spPr>
        <p:txBody>
          <a:bodyPr lIns="0" tIns="0" rIns="0" bIns="0">
            <a:spAutoFit/>
          </a:bodyPr>
          <a:lstStyle/>
          <a:p>
            <a:pPr marL="171450" marR="0" lvl="1" indent="-171450" algn="ctr" defTabSz="914400" rtl="0" eaLnBrk="1" fontAlgn="base" latinLnBrk="0" hangingPunct="1">
              <a:lnSpc>
                <a:spcPct val="100000"/>
              </a:lnSpc>
              <a:spcBef>
                <a:spcPct val="0"/>
              </a:spcBef>
              <a:spcAft>
                <a:spcPct val="0"/>
              </a:spcAft>
              <a:buClrTx/>
              <a:buSzTx/>
              <a:buFontTx/>
              <a:buNone/>
              <a:defRPr/>
            </a:pPr>
            <a:r>
              <a:rPr kumimoji="0" lang="en-US" altLang="zh-CN" sz="1800" b="1" i="0" u="none" strike="noStrike" kern="1200" cap="none" spc="0" normalizeH="0" baseline="0" noProof="0" dirty="0">
                <a:ln>
                  <a:noFill/>
                </a:ln>
                <a:solidFill>
                  <a:schemeClr val="tx1">
                    <a:lumMod val="50000"/>
                    <a:lumOff val="50000"/>
                  </a:schemeClr>
                </a:solidFill>
                <a:effectLst/>
                <a:uLnTx/>
                <a:uFillTx/>
                <a:latin typeface="黑体" panose="02010609060101010101" pitchFamily="49" charset="-122"/>
                <a:ea typeface="黑体" panose="02010609060101010101" pitchFamily="49" charset="-122"/>
                <a:cs typeface="+mn-cs"/>
              </a:rPr>
              <a:t>《</a:t>
            </a:r>
            <a:r>
              <a:rPr kumimoji="0" lang="zh-CN" altLang="en-US" sz="1800" b="1" i="0" u="none" strike="noStrike" kern="1200" cap="none" spc="0" normalizeH="0" baseline="0" noProof="0" dirty="0">
                <a:ln>
                  <a:noFill/>
                </a:ln>
                <a:solidFill>
                  <a:schemeClr val="tx1">
                    <a:lumMod val="50000"/>
                    <a:lumOff val="50000"/>
                  </a:schemeClr>
                </a:solidFill>
                <a:effectLst/>
                <a:uLnTx/>
                <a:uFillTx/>
                <a:latin typeface="黑体" panose="02010609060101010101" pitchFamily="49" charset="-122"/>
                <a:ea typeface="黑体" panose="02010609060101010101" pitchFamily="49" charset="-122"/>
                <a:cs typeface="+mn-cs"/>
              </a:rPr>
              <a:t>江苏省献血条例</a:t>
            </a:r>
            <a:r>
              <a:rPr kumimoji="0" lang="en-US" altLang="zh-CN" sz="1800" b="1" i="0" u="none" strike="noStrike" kern="1200" cap="none" spc="0" normalizeH="0" baseline="0" noProof="0" dirty="0">
                <a:ln>
                  <a:noFill/>
                </a:ln>
                <a:solidFill>
                  <a:schemeClr val="tx1">
                    <a:lumMod val="50000"/>
                    <a:lumOff val="50000"/>
                  </a:schemeClr>
                </a:solidFill>
                <a:effectLst/>
                <a:uLnTx/>
                <a:uFillTx/>
                <a:latin typeface="黑体" panose="02010609060101010101" pitchFamily="49" charset="-122"/>
                <a:ea typeface="黑体" panose="02010609060101010101" pitchFamily="49" charset="-122"/>
                <a:cs typeface="+mn-cs"/>
              </a:rPr>
              <a:t>》</a:t>
            </a:r>
            <a:r>
              <a:rPr kumimoji="0" lang="zh-CN" altLang="en-US" sz="1800" b="1" i="0" u="none" strike="noStrike" kern="1200" cap="none" spc="0" normalizeH="0" baseline="0" noProof="0" dirty="0">
                <a:ln>
                  <a:noFill/>
                </a:ln>
                <a:solidFill>
                  <a:schemeClr val="tx1">
                    <a:lumMod val="50000"/>
                    <a:lumOff val="50000"/>
                  </a:schemeClr>
                </a:solidFill>
                <a:effectLst/>
                <a:uLnTx/>
                <a:uFillTx/>
                <a:latin typeface="黑体" panose="02010609060101010101" pitchFamily="49" charset="-122"/>
                <a:ea typeface="黑体" panose="02010609060101010101" pitchFamily="49" charset="-122"/>
                <a:cs typeface="+mn-cs"/>
              </a:rPr>
              <a:t>修订的必要性、可行性</a:t>
            </a:r>
            <a:endParaRPr kumimoji="0" lang="zh-CN" altLang="en-US" sz="1800" b="1" i="0" u="none" strike="noStrike" kern="1200" cap="none" spc="0" normalizeH="0" baseline="0" noProof="0" dirty="0">
              <a:ln>
                <a:noFill/>
              </a:ln>
              <a:solidFill>
                <a:schemeClr val="tx1"/>
              </a:solidFill>
              <a:effectLst/>
              <a:uLnTx/>
              <a:uFillTx/>
              <a:latin typeface="黑体" panose="02010609060101010101" pitchFamily="49" charset="-122"/>
              <a:ea typeface="黑体" panose="02010609060101010101" pitchFamily="49" charset="-122"/>
              <a:cs typeface="+mn-cs"/>
            </a:endParaRPr>
          </a:p>
        </p:txBody>
      </p:sp>
      <p:sp>
        <p:nvSpPr>
          <p:cNvPr id="20489" name="TextBox 29"/>
          <p:cNvSpPr txBox="1"/>
          <p:nvPr/>
        </p:nvSpPr>
        <p:spPr>
          <a:xfrm>
            <a:off x="2555875" y="771525"/>
            <a:ext cx="3529013" cy="277813"/>
          </a:xfrm>
          <a:prstGeom prst="rect">
            <a:avLst/>
          </a:prstGeom>
          <a:noFill/>
          <a:ln w="9525">
            <a:noFill/>
          </a:ln>
        </p:spPr>
        <p:txBody>
          <a:bodyPr lIns="0" tIns="0" rIns="0" bIns="0">
            <a:spAutoFit/>
          </a:bodyPr>
          <a:p>
            <a:pPr marL="171450" lvl="1" indent="-171450" algn="ctr" eaLnBrk="1" hangingPunct="1"/>
            <a:r>
              <a:rPr lang="zh-CN" altLang="en-US" b="1" dirty="0">
                <a:latin typeface="黑体" panose="02010609060101010101" pitchFamily="49" charset="-122"/>
                <a:ea typeface="黑体" panose="02010609060101010101" pitchFamily="49" charset="-122"/>
              </a:rPr>
              <a:t>一、修订的必要性</a:t>
            </a:r>
            <a:endParaRPr lang="zh-CN" altLang="en-US" b="1" dirty="0">
              <a:latin typeface="黑体" panose="02010609060101010101" pitchFamily="49" charset="-122"/>
              <a:ea typeface="黑体" panose="02010609060101010101" pitchFamily="49" charset="-122"/>
            </a:endParaRPr>
          </a:p>
        </p:txBody>
      </p:sp>
      <p:cxnSp>
        <p:nvCxnSpPr>
          <p:cNvPr id="32" name="Straight Connector 21"/>
          <p:cNvCxnSpPr/>
          <p:nvPr/>
        </p:nvCxnSpPr>
        <p:spPr>
          <a:xfrm>
            <a:off x="2555875" y="700088"/>
            <a:ext cx="3671888" cy="0"/>
          </a:xfrm>
          <a:prstGeom prst="line">
            <a:avLst/>
          </a:prstGeom>
          <a:ln w="38100">
            <a:solidFill>
              <a:schemeClr val="bg2"/>
            </a:solidFill>
            <a:prstDash val="sysDash"/>
          </a:ln>
        </p:spPr>
        <p:style>
          <a:lnRef idx="1">
            <a:schemeClr val="accent1"/>
          </a:lnRef>
          <a:fillRef idx="0">
            <a:schemeClr val="accent1"/>
          </a:fillRef>
          <a:effectRef idx="0">
            <a:schemeClr val="accent1"/>
          </a:effectRef>
          <a:fontRef idx="minor">
            <a:schemeClr val="tx1"/>
          </a:fontRef>
        </p:style>
      </p:cxnSp>
      <p:sp>
        <p:nvSpPr>
          <p:cNvPr id="48" name="Text 4673"/>
          <p:cNvSpPr txBox="1">
            <a:spLocks noChangeArrowheads="1"/>
          </p:cNvSpPr>
          <p:nvPr/>
        </p:nvSpPr>
        <p:spPr bwMode="auto">
          <a:xfrm>
            <a:off x="1093788" y="2139950"/>
            <a:ext cx="7127875" cy="1662113"/>
          </a:xfrm>
          <a:prstGeom prst="rect">
            <a:avLst/>
          </a:prstGeom>
          <a:noFill/>
          <a:ln>
            <a:noFill/>
          </a:ln>
        </p:spPr>
        <p:txBody>
          <a:bodyPr lIns="27000" tIns="13500" rIns="27000" bIns="13500"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indent="457200" algn="l" defTabSz="914400" rtl="0" eaLnBrk="1" fontAlgn="base" latinLnBrk="0" hangingPunct="1">
              <a:lnSpc>
                <a:spcPct val="200000"/>
              </a:lnSpc>
              <a:spcBef>
                <a:spcPct val="0"/>
              </a:spcBef>
              <a:spcAft>
                <a:spcPct val="0"/>
              </a:spcAft>
              <a:buClrTx/>
              <a:buSzTx/>
              <a:buFontTx/>
              <a:buNone/>
              <a:defRPr/>
            </a:pPr>
            <a:r>
              <a:rPr kumimoji="0" lang="zh-CN" altLang="en-US" sz="1600" b="1" i="0" u="none" strike="noStrike" kern="1200" cap="none" spc="0" normalizeH="0" baseline="0" noProof="0" dirty="0" smtClean="0">
                <a:ln>
                  <a:noFill/>
                </a:ln>
                <a:solidFill>
                  <a:schemeClr val="tx1">
                    <a:lumMod val="95000"/>
                    <a:lumOff val="5000"/>
                  </a:schemeClr>
                </a:solidFill>
                <a:effectLst/>
                <a:uLnTx/>
                <a:uFillTx/>
                <a:latin typeface="黑体" panose="02010609060101010101" pitchFamily="49" charset="-122"/>
                <a:ea typeface="黑体" panose="02010609060101010101" pitchFamily="49" charset="-122"/>
                <a:cs typeface="+mn-cs"/>
              </a:rPr>
              <a:t>血液是无法制造、不可替代的稀缺医疗资源，只能通过献血者的捐献才能获得，必须要有社会民众的广泛参与。就目前来看，我省人口献血率（</a:t>
            </a:r>
            <a:r>
              <a:rPr kumimoji="0" lang="en-US" altLang="zh-CN" sz="1600" b="1" i="0" u="none" strike="noStrike" kern="1200" cap="none" spc="0" normalizeH="0" baseline="0" noProof="0" dirty="0" smtClean="0">
                <a:ln>
                  <a:noFill/>
                </a:ln>
                <a:solidFill>
                  <a:schemeClr val="tx1">
                    <a:lumMod val="95000"/>
                    <a:lumOff val="5000"/>
                  </a:schemeClr>
                </a:solidFill>
                <a:effectLst/>
                <a:uLnTx/>
                <a:uFillTx/>
                <a:latin typeface="黑体" panose="02010609060101010101" pitchFamily="49" charset="-122"/>
                <a:ea typeface="黑体" panose="02010609060101010101" pitchFamily="49" charset="-122"/>
                <a:cs typeface="+mn-cs"/>
              </a:rPr>
              <a:t>12.2‰</a:t>
            </a:r>
            <a:r>
              <a:rPr kumimoji="0" lang="zh-CN" altLang="en-US" sz="1600" b="1" i="0" u="none" strike="noStrike" kern="1200" cap="none" spc="0" normalizeH="0" baseline="0" noProof="0" dirty="0" smtClean="0">
                <a:ln>
                  <a:noFill/>
                </a:ln>
                <a:solidFill>
                  <a:schemeClr val="tx1">
                    <a:lumMod val="95000"/>
                    <a:lumOff val="5000"/>
                  </a:schemeClr>
                </a:solidFill>
                <a:effectLst/>
                <a:uLnTx/>
                <a:uFillTx/>
                <a:latin typeface="黑体" panose="02010609060101010101" pitchFamily="49" charset="-122"/>
                <a:ea typeface="黑体" panose="02010609060101010101" pitchFamily="49" charset="-122"/>
                <a:cs typeface="+mn-cs"/>
              </a:rPr>
              <a:t>）虽然高于全国平均水平（</a:t>
            </a:r>
            <a:r>
              <a:rPr kumimoji="0" lang="en-US" altLang="zh-CN" sz="1600" b="1" i="0" u="none" strike="noStrike" kern="1200" cap="none" spc="0" normalizeH="0" baseline="0" noProof="0" dirty="0" smtClean="0">
                <a:ln>
                  <a:noFill/>
                </a:ln>
                <a:solidFill>
                  <a:schemeClr val="tx1">
                    <a:lumMod val="95000"/>
                    <a:lumOff val="5000"/>
                  </a:schemeClr>
                </a:solidFill>
                <a:effectLst/>
                <a:uLnTx/>
                <a:uFillTx/>
                <a:latin typeface="黑体" panose="02010609060101010101" pitchFamily="49" charset="-122"/>
                <a:ea typeface="黑体" panose="02010609060101010101" pitchFamily="49" charset="-122"/>
                <a:cs typeface="+mn-cs"/>
              </a:rPr>
              <a:t>10‰</a:t>
            </a:r>
            <a:r>
              <a:rPr kumimoji="0" lang="zh-CN" altLang="en-US" sz="1600" b="1" i="0" u="none" strike="noStrike" kern="1200" cap="none" spc="0" normalizeH="0" baseline="0" noProof="0" dirty="0" smtClean="0">
                <a:ln>
                  <a:noFill/>
                </a:ln>
                <a:solidFill>
                  <a:schemeClr val="tx1">
                    <a:lumMod val="95000"/>
                    <a:lumOff val="5000"/>
                  </a:schemeClr>
                </a:solidFill>
                <a:effectLst/>
                <a:uLnTx/>
                <a:uFillTx/>
                <a:latin typeface="黑体" panose="02010609060101010101" pitchFamily="49" charset="-122"/>
                <a:ea typeface="黑体" panose="02010609060101010101" pitchFamily="49" charset="-122"/>
                <a:cs typeface="+mn-cs"/>
              </a:rPr>
              <a:t>），但远低于台湾、香港、澳门的</a:t>
            </a:r>
            <a:r>
              <a:rPr kumimoji="0" lang="en-US" altLang="zh-CN" sz="1600" b="1" i="0" u="none" strike="noStrike" kern="1200" cap="none" spc="0" normalizeH="0" baseline="0" noProof="0" dirty="0" smtClean="0">
                <a:ln>
                  <a:noFill/>
                </a:ln>
                <a:solidFill>
                  <a:schemeClr val="tx1">
                    <a:lumMod val="95000"/>
                    <a:lumOff val="5000"/>
                  </a:schemeClr>
                </a:solidFill>
                <a:effectLst/>
                <a:uLnTx/>
                <a:uFillTx/>
                <a:latin typeface="黑体" panose="02010609060101010101" pitchFamily="49" charset="-122"/>
                <a:ea typeface="黑体" panose="02010609060101010101" pitchFamily="49" charset="-122"/>
                <a:cs typeface="+mn-cs"/>
              </a:rPr>
              <a:t>79‰</a:t>
            </a:r>
            <a:r>
              <a:rPr kumimoji="0" lang="zh-CN" altLang="en-US" sz="1600" b="1" i="0" u="none" strike="noStrike" kern="1200" cap="none" spc="0" normalizeH="0" baseline="0" noProof="0" dirty="0" smtClean="0">
                <a:ln>
                  <a:noFill/>
                </a:ln>
                <a:solidFill>
                  <a:schemeClr val="tx1">
                    <a:lumMod val="95000"/>
                    <a:lumOff val="5000"/>
                  </a:schemeClr>
                </a:solidFill>
                <a:effectLst/>
                <a:uLnTx/>
                <a:uFillTx/>
                <a:latin typeface="黑体" panose="02010609060101010101" pitchFamily="49" charset="-122"/>
                <a:ea typeface="黑体" panose="02010609060101010101" pitchFamily="49" charset="-122"/>
                <a:cs typeface="+mn-cs"/>
              </a:rPr>
              <a:t>、</a:t>
            </a:r>
            <a:r>
              <a:rPr kumimoji="0" lang="en-US" altLang="zh-CN" sz="1600" b="1" i="0" u="none" strike="noStrike" kern="1200" cap="none" spc="0" normalizeH="0" baseline="0" noProof="0" dirty="0" smtClean="0">
                <a:ln>
                  <a:noFill/>
                </a:ln>
                <a:solidFill>
                  <a:schemeClr val="tx1">
                    <a:lumMod val="95000"/>
                    <a:lumOff val="5000"/>
                  </a:schemeClr>
                </a:solidFill>
                <a:effectLst/>
                <a:uLnTx/>
                <a:uFillTx/>
                <a:latin typeface="黑体" panose="02010609060101010101" pitchFamily="49" charset="-122"/>
                <a:ea typeface="黑体" panose="02010609060101010101" pitchFamily="49" charset="-122"/>
                <a:cs typeface="+mn-cs"/>
              </a:rPr>
              <a:t>30‰</a:t>
            </a:r>
            <a:r>
              <a:rPr kumimoji="0" lang="zh-CN" altLang="en-US" sz="1600" b="1" i="0" u="none" strike="noStrike" kern="1200" cap="none" spc="0" normalizeH="0" baseline="0" noProof="0" dirty="0" smtClean="0">
                <a:ln>
                  <a:noFill/>
                </a:ln>
                <a:solidFill>
                  <a:schemeClr val="tx1">
                    <a:lumMod val="95000"/>
                    <a:lumOff val="5000"/>
                  </a:schemeClr>
                </a:solidFill>
                <a:effectLst/>
                <a:uLnTx/>
                <a:uFillTx/>
                <a:latin typeface="黑体" panose="02010609060101010101" pitchFamily="49" charset="-122"/>
                <a:ea typeface="黑体" panose="02010609060101010101" pitchFamily="49" charset="-122"/>
                <a:cs typeface="+mn-cs"/>
              </a:rPr>
              <a:t>和</a:t>
            </a:r>
            <a:r>
              <a:rPr kumimoji="0" lang="en-US" altLang="zh-CN" sz="1600" b="1" i="0" u="none" strike="noStrike" kern="1200" cap="none" spc="0" normalizeH="0" baseline="0" noProof="0" dirty="0" smtClean="0">
                <a:ln>
                  <a:noFill/>
                </a:ln>
                <a:solidFill>
                  <a:schemeClr val="tx1">
                    <a:lumMod val="95000"/>
                    <a:lumOff val="5000"/>
                  </a:schemeClr>
                </a:solidFill>
                <a:effectLst/>
                <a:uLnTx/>
                <a:uFillTx/>
                <a:latin typeface="黑体" panose="02010609060101010101" pitchFamily="49" charset="-122"/>
                <a:ea typeface="黑体" panose="02010609060101010101" pitchFamily="49" charset="-122"/>
                <a:cs typeface="+mn-cs"/>
              </a:rPr>
              <a:t>23‰</a:t>
            </a:r>
            <a:r>
              <a:rPr kumimoji="0" lang="zh-CN" altLang="en-US" sz="1600" b="1" i="0" u="none" strike="noStrike" kern="1200" cap="none" spc="0" normalizeH="0" baseline="0" noProof="0" dirty="0" smtClean="0">
                <a:ln>
                  <a:noFill/>
                </a:ln>
                <a:solidFill>
                  <a:schemeClr val="tx1">
                    <a:lumMod val="95000"/>
                    <a:lumOff val="5000"/>
                  </a:schemeClr>
                </a:solidFill>
                <a:effectLst/>
                <a:uLnTx/>
                <a:uFillTx/>
                <a:latin typeface="黑体" panose="02010609060101010101" pitchFamily="49" charset="-122"/>
                <a:ea typeface="黑体" panose="02010609060101010101" pitchFamily="49" charset="-122"/>
                <a:cs typeface="+mn-cs"/>
              </a:rPr>
              <a:t>，也低于世界高收入国家的</a:t>
            </a:r>
            <a:r>
              <a:rPr kumimoji="0" lang="en-US" altLang="zh-CN" sz="1600" b="1" i="0" u="none" strike="noStrike" kern="1200" cap="none" spc="0" normalizeH="0" baseline="0" noProof="0" dirty="0" smtClean="0">
                <a:ln>
                  <a:noFill/>
                </a:ln>
                <a:solidFill>
                  <a:schemeClr val="tx1">
                    <a:lumMod val="95000"/>
                    <a:lumOff val="5000"/>
                  </a:schemeClr>
                </a:solidFill>
                <a:effectLst/>
                <a:uLnTx/>
                <a:uFillTx/>
                <a:latin typeface="黑体" panose="02010609060101010101" pitchFamily="49" charset="-122"/>
                <a:ea typeface="黑体" panose="02010609060101010101" pitchFamily="49" charset="-122"/>
                <a:cs typeface="+mn-cs"/>
              </a:rPr>
              <a:t>45.4‰</a:t>
            </a:r>
            <a:r>
              <a:rPr kumimoji="0" lang="zh-CN" altLang="en-US" sz="1600" b="1" i="0" u="none" strike="noStrike" kern="1200" cap="none" spc="0" normalizeH="0" baseline="0" noProof="0" dirty="0" smtClean="0">
                <a:ln>
                  <a:noFill/>
                </a:ln>
                <a:solidFill>
                  <a:schemeClr val="tx1">
                    <a:lumMod val="95000"/>
                    <a:lumOff val="5000"/>
                  </a:schemeClr>
                </a:solidFill>
                <a:effectLst/>
                <a:uLnTx/>
                <a:uFillTx/>
                <a:latin typeface="黑体" panose="02010609060101010101" pitchFamily="49" charset="-122"/>
                <a:ea typeface="黑体" panose="02010609060101010101" pitchFamily="49" charset="-122"/>
                <a:cs typeface="+mn-cs"/>
              </a:rPr>
              <a:t>。</a:t>
            </a:r>
            <a:endParaRPr kumimoji="0" lang="zh-CN" altLang="en-US" sz="1600" b="1" i="0" u="none" strike="noStrike" kern="1200" cap="none" spc="0" normalizeH="0" baseline="0" noProof="0" dirty="0" smtClean="0">
              <a:ln>
                <a:noFill/>
              </a:ln>
              <a:solidFill>
                <a:schemeClr val="tx1">
                  <a:lumMod val="95000"/>
                  <a:lumOff val="5000"/>
                </a:schemeClr>
              </a:solidFill>
              <a:effectLst/>
              <a:uLnTx/>
              <a:uFillTx/>
              <a:latin typeface="黑体" panose="02010609060101010101" pitchFamily="49" charset="-122"/>
              <a:ea typeface="黑体" panose="02010609060101010101" pitchFamily="49" charset="-122"/>
              <a:cs typeface="+mn-cs"/>
            </a:endParaRPr>
          </a:p>
        </p:txBody>
      </p:sp>
    </p:spTree>
  </p:cSld>
  <p:clrMapOvr>
    <a:masterClrMapping/>
  </p:clrMapOvr>
  <p:transition advTm="0"/>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5" name="Rectangle 12"/>
          <p:cNvSpPr/>
          <p:nvPr/>
        </p:nvSpPr>
        <p:spPr>
          <a:xfrm>
            <a:off x="971550" y="1700213"/>
            <a:ext cx="4872038" cy="79375"/>
          </a:xfrm>
          <a:prstGeom prst="rect">
            <a:avLst/>
          </a:prstGeom>
          <a:pattFill prst="ltDnDiag">
            <a:fgClr>
              <a:schemeClr val="bg1">
                <a:lumMod val="65000"/>
              </a:schemeClr>
            </a:fgClr>
            <a:bgClr>
              <a:schemeClr val="bg1">
                <a:lumMod val="95000"/>
              </a:schemeClr>
            </a:bgClr>
          </a:patt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US" sz="1800" b="1" i="0" u="none" strike="noStrike" kern="1200" cap="none" spc="0" normalizeH="0" baseline="0" noProof="0">
              <a:ln>
                <a:noFill/>
              </a:ln>
              <a:solidFill>
                <a:schemeClr val="lt1"/>
              </a:solidFill>
              <a:effectLst/>
              <a:uLnTx/>
              <a:uFillTx/>
              <a:latin typeface="黑体" panose="02010609060101010101" pitchFamily="49" charset="-122"/>
              <a:ea typeface="黑体" panose="02010609060101010101" pitchFamily="49" charset="-122"/>
              <a:cs typeface="+mn-cs"/>
            </a:endParaRPr>
          </a:p>
        </p:txBody>
      </p:sp>
      <p:grpSp>
        <p:nvGrpSpPr>
          <p:cNvPr id="2" name="组合 6"/>
          <p:cNvGrpSpPr/>
          <p:nvPr/>
        </p:nvGrpSpPr>
        <p:grpSpPr>
          <a:xfrm>
            <a:off x="289651" y="802275"/>
            <a:ext cx="842742" cy="842152"/>
            <a:chOff x="304800" y="673100"/>
            <a:chExt cx="4000500" cy="4000500"/>
          </a:xfrm>
          <a:effectLst>
            <a:outerShdw blurRad="444500" dist="254000" dir="8100000" algn="tr" rotWithShape="0">
              <a:prstClr val="black">
                <a:alpha val="50000"/>
              </a:prstClr>
            </a:outerShdw>
          </a:effectLst>
        </p:grpSpPr>
        <p:sp>
          <p:nvSpPr>
            <p:cNvPr id="8" name="同心圆 7"/>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1" i="0" u="none" strike="noStrike" kern="1200" cap="none" spc="0" normalizeH="0" baseline="0" noProof="0">
                <a:ln>
                  <a:noFill/>
                </a:ln>
                <a:solidFill>
                  <a:schemeClr val="tx1"/>
                </a:solidFill>
                <a:effectLst/>
                <a:uLnTx/>
                <a:uFillTx/>
                <a:latin typeface="黑体" panose="02010609060101010101" pitchFamily="49" charset="-122"/>
                <a:ea typeface="黑体" panose="02010609060101010101" pitchFamily="49" charset="-122"/>
                <a:cs typeface="+mn-cs"/>
              </a:endParaRPr>
            </a:p>
          </p:txBody>
        </p:sp>
        <p:sp>
          <p:nvSpPr>
            <p:cNvPr id="9" name="椭圆 8"/>
            <p:cNvSpPr/>
            <p:nvPr/>
          </p:nvSpPr>
          <p:spPr>
            <a:xfrm>
              <a:off x="392112" y="760412"/>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1" i="0" u="none" strike="noStrike" kern="1200" cap="none" spc="0" normalizeH="0" baseline="0" noProof="0">
                <a:ln>
                  <a:noFill/>
                </a:ln>
                <a:solidFill>
                  <a:schemeClr val="lt1"/>
                </a:solidFill>
                <a:effectLst/>
                <a:uLnTx/>
                <a:uFillTx/>
                <a:latin typeface="黑体" panose="02010609060101010101" pitchFamily="49" charset="-122"/>
                <a:ea typeface="黑体" panose="02010609060101010101" pitchFamily="49" charset="-122"/>
                <a:cs typeface="+mn-cs"/>
              </a:endParaRPr>
            </a:p>
          </p:txBody>
        </p:sp>
      </p:grpSp>
      <p:sp>
        <p:nvSpPr>
          <p:cNvPr id="10" name="TextBox 14"/>
          <p:cNvSpPr>
            <a:spLocks noChangeArrowheads="1"/>
          </p:cNvSpPr>
          <p:nvPr/>
        </p:nvSpPr>
        <p:spPr bwMode="auto">
          <a:xfrm>
            <a:off x="458788" y="962025"/>
            <a:ext cx="608013" cy="522288"/>
          </a:xfrm>
          <a:prstGeom prst="rect">
            <a:avLst/>
          </a:prstGeom>
          <a:noFill/>
          <a:ln w="9525">
            <a:noFill/>
            <a:miter lim="800000"/>
          </a:ln>
        </p:spPr>
        <p:txBody>
          <a:bodyPr>
            <a:spAutoFit/>
          </a:bodyPr>
          <a:lstStyle/>
          <a:p>
            <a:pPr marL="0" marR="0" lvl="0" indent="0" algn="l" defTabSz="914400" rtl="0" eaLnBrk="1" fontAlgn="base" latinLnBrk="0" hangingPunct="1">
              <a:lnSpc>
                <a:spcPct val="100000"/>
              </a:lnSpc>
              <a:spcBef>
                <a:spcPct val="0"/>
              </a:spcBef>
              <a:spcAft>
                <a:spcPct val="0"/>
              </a:spcAft>
              <a:buClrTx/>
              <a:buSzTx/>
              <a:buFontTx/>
              <a:buNone/>
              <a:defRPr/>
            </a:pPr>
            <a:r>
              <a:rPr kumimoji="0" lang="en-US" altLang="zh-CN" sz="2800" b="1" i="0" u="none" strike="noStrike" kern="1200" cap="none" spc="0" normalizeH="0" baseline="0" noProof="0" dirty="0">
                <a:ln>
                  <a:noFill/>
                </a:ln>
                <a:solidFill>
                  <a:schemeClr val="accent4">
                    <a:lumMod val="75000"/>
                  </a:schemeClr>
                </a:solidFill>
                <a:effectLst/>
                <a:uLnTx/>
                <a:uFillTx/>
                <a:latin typeface="黑体" panose="02010609060101010101" pitchFamily="49" charset="-122"/>
                <a:ea typeface="黑体" panose="02010609060101010101" pitchFamily="49" charset="-122"/>
                <a:cs typeface="+mn-cs"/>
                <a:sym typeface="方正兰亭粗黑_GBK"/>
              </a:rPr>
              <a:t>02</a:t>
            </a:r>
            <a:endParaRPr kumimoji="0" lang="en-US" altLang="zh-CN" sz="2800" b="1" i="0" u="none" strike="noStrike" kern="1200" cap="none" spc="0" normalizeH="0" baseline="0" noProof="0" dirty="0">
              <a:ln>
                <a:noFill/>
              </a:ln>
              <a:solidFill>
                <a:schemeClr val="accent4">
                  <a:lumMod val="75000"/>
                </a:schemeClr>
              </a:solidFill>
              <a:effectLst/>
              <a:uLnTx/>
              <a:uFillTx/>
              <a:latin typeface="黑体" panose="02010609060101010101" pitchFamily="49" charset="-122"/>
              <a:ea typeface="黑体" panose="02010609060101010101" pitchFamily="49" charset="-122"/>
              <a:cs typeface="+mn-cs"/>
              <a:sym typeface="方正兰亭粗黑_GBK"/>
            </a:endParaRPr>
          </a:p>
        </p:txBody>
      </p:sp>
      <p:sp>
        <p:nvSpPr>
          <p:cNvPr id="11" name="TextBox 10"/>
          <p:cNvSpPr txBox="1">
            <a:spLocks noChangeArrowheads="1"/>
          </p:cNvSpPr>
          <p:nvPr/>
        </p:nvSpPr>
        <p:spPr bwMode="auto">
          <a:xfrm>
            <a:off x="1195388" y="1087438"/>
            <a:ext cx="2005013" cy="322263"/>
          </a:xfrm>
          <a:prstGeom prst="rect">
            <a:avLst/>
          </a:prstGeom>
          <a:noFill/>
          <a:ln w="9525">
            <a:noFill/>
            <a:miter lim="800000"/>
          </a:ln>
        </p:spPr>
        <p:txBody>
          <a:bodyPr lIns="0" rIns="0" bIns="0">
            <a:spAutoFit/>
          </a:bodyPr>
          <a:lstStyle/>
          <a:p>
            <a:pPr marR="0" defTabSz="914400">
              <a:buClrTx/>
              <a:buSzTx/>
              <a:buFontTx/>
              <a:buNone/>
              <a:tabLst>
                <a:tab pos="1025525" algn="l"/>
              </a:tabLst>
              <a:defRPr/>
            </a:pPr>
            <a:r>
              <a:rPr kumimoji="0" lang="zh-CN" altLang="en-US" b="1" kern="1200" cap="none" spc="0" normalizeH="0" baseline="0" noProof="0" dirty="0">
                <a:solidFill>
                  <a:schemeClr val="accent4">
                    <a:lumMod val="75000"/>
                  </a:schemeClr>
                </a:solidFill>
                <a:latin typeface="黑体" panose="02010609060101010101" pitchFamily="49" charset="-122"/>
                <a:ea typeface="黑体" panose="02010609060101010101" pitchFamily="49" charset="-122"/>
                <a:cs typeface="Calibri" panose="020F0502020204030204" pitchFamily="34" charset="0"/>
              </a:rPr>
              <a:t>扩大社会参与面</a:t>
            </a:r>
            <a:endParaRPr kumimoji="0" lang="en-US" altLang="en-US" b="1" kern="1200" cap="none" spc="0" normalizeH="0" baseline="0" noProof="0" dirty="0">
              <a:solidFill>
                <a:schemeClr val="accent4">
                  <a:lumMod val="75000"/>
                </a:schemeClr>
              </a:solidFill>
              <a:latin typeface="黑体" panose="02010609060101010101" pitchFamily="49" charset="-122"/>
              <a:ea typeface="黑体" panose="02010609060101010101" pitchFamily="49" charset="-122"/>
              <a:cs typeface="Calibri" panose="020F0502020204030204" pitchFamily="34" charset="0"/>
            </a:endParaRPr>
          </a:p>
        </p:txBody>
      </p:sp>
      <p:pic>
        <p:nvPicPr>
          <p:cNvPr id="21510" name="Image 12" descr="Divider Right.png"/>
          <p:cNvPicPr>
            <a:picLocks noChangeAspect="1"/>
          </p:cNvPicPr>
          <p:nvPr/>
        </p:nvPicPr>
        <p:blipFill>
          <a:blip r:embed="rId1"/>
          <a:stretch>
            <a:fillRect/>
          </a:stretch>
        </p:blipFill>
        <p:spPr>
          <a:xfrm>
            <a:off x="468313" y="404813"/>
            <a:ext cx="1689100" cy="58737"/>
          </a:xfrm>
          <a:prstGeom prst="rect">
            <a:avLst/>
          </a:prstGeom>
          <a:noFill/>
          <a:ln w="9525">
            <a:noFill/>
          </a:ln>
        </p:spPr>
      </p:pic>
      <p:pic>
        <p:nvPicPr>
          <p:cNvPr id="21511" name="Image 12" descr="Divider Right.png"/>
          <p:cNvPicPr>
            <a:picLocks noChangeAspect="1"/>
          </p:cNvPicPr>
          <p:nvPr/>
        </p:nvPicPr>
        <p:blipFill>
          <a:blip r:embed="rId2"/>
          <a:stretch>
            <a:fillRect/>
          </a:stretch>
        </p:blipFill>
        <p:spPr>
          <a:xfrm>
            <a:off x="6875463" y="404813"/>
            <a:ext cx="1689100" cy="58737"/>
          </a:xfrm>
          <a:prstGeom prst="rect">
            <a:avLst/>
          </a:prstGeom>
          <a:noFill/>
          <a:ln w="9525">
            <a:noFill/>
          </a:ln>
        </p:spPr>
      </p:pic>
      <p:sp>
        <p:nvSpPr>
          <p:cNvPr id="29" name="TextBox 28"/>
          <p:cNvSpPr txBox="1"/>
          <p:nvPr/>
        </p:nvSpPr>
        <p:spPr>
          <a:xfrm>
            <a:off x="2268538" y="339725"/>
            <a:ext cx="4949825" cy="276225"/>
          </a:xfrm>
          <a:prstGeom prst="rect">
            <a:avLst/>
          </a:prstGeom>
          <a:noFill/>
        </p:spPr>
        <p:txBody>
          <a:bodyPr lIns="0" tIns="0" rIns="0" bIns="0">
            <a:spAutoFit/>
          </a:bodyPr>
          <a:lstStyle/>
          <a:p>
            <a:pPr marL="171450" marR="0" lvl="1" indent="-171450" algn="ctr" defTabSz="914400" rtl="0" eaLnBrk="1" fontAlgn="base" latinLnBrk="0" hangingPunct="1">
              <a:lnSpc>
                <a:spcPct val="100000"/>
              </a:lnSpc>
              <a:spcBef>
                <a:spcPct val="0"/>
              </a:spcBef>
              <a:spcAft>
                <a:spcPct val="0"/>
              </a:spcAft>
              <a:buClrTx/>
              <a:buSzTx/>
              <a:buFontTx/>
              <a:buNone/>
              <a:defRPr/>
            </a:pPr>
            <a:r>
              <a:rPr kumimoji="0" lang="en-US" altLang="zh-CN" sz="1800" b="1" i="0" u="none" strike="noStrike" kern="1200" cap="none" spc="0" normalizeH="0" baseline="0" noProof="0" dirty="0">
                <a:ln>
                  <a:noFill/>
                </a:ln>
                <a:solidFill>
                  <a:schemeClr val="tx1">
                    <a:lumMod val="50000"/>
                    <a:lumOff val="50000"/>
                  </a:schemeClr>
                </a:solidFill>
                <a:effectLst/>
                <a:uLnTx/>
                <a:uFillTx/>
                <a:latin typeface="黑体" panose="02010609060101010101" pitchFamily="49" charset="-122"/>
                <a:ea typeface="黑体" panose="02010609060101010101" pitchFamily="49" charset="-122"/>
                <a:cs typeface="+mn-cs"/>
              </a:rPr>
              <a:t>《</a:t>
            </a:r>
            <a:r>
              <a:rPr kumimoji="0" lang="zh-CN" altLang="en-US" sz="1800" b="1" i="0" u="none" strike="noStrike" kern="1200" cap="none" spc="0" normalizeH="0" baseline="0" noProof="0" dirty="0">
                <a:ln>
                  <a:noFill/>
                </a:ln>
                <a:solidFill>
                  <a:schemeClr val="tx1">
                    <a:lumMod val="50000"/>
                    <a:lumOff val="50000"/>
                  </a:schemeClr>
                </a:solidFill>
                <a:effectLst/>
                <a:uLnTx/>
                <a:uFillTx/>
                <a:latin typeface="黑体" panose="02010609060101010101" pitchFamily="49" charset="-122"/>
                <a:ea typeface="黑体" panose="02010609060101010101" pitchFamily="49" charset="-122"/>
                <a:cs typeface="+mn-cs"/>
              </a:rPr>
              <a:t>江苏省献血条例</a:t>
            </a:r>
            <a:r>
              <a:rPr kumimoji="0" lang="en-US" altLang="zh-CN" sz="1800" b="1" i="0" u="none" strike="noStrike" kern="1200" cap="none" spc="0" normalizeH="0" baseline="0" noProof="0" dirty="0">
                <a:ln>
                  <a:noFill/>
                </a:ln>
                <a:solidFill>
                  <a:schemeClr val="tx1">
                    <a:lumMod val="50000"/>
                    <a:lumOff val="50000"/>
                  </a:schemeClr>
                </a:solidFill>
                <a:effectLst/>
                <a:uLnTx/>
                <a:uFillTx/>
                <a:latin typeface="黑体" panose="02010609060101010101" pitchFamily="49" charset="-122"/>
                <a:ea typeface="黑体" panose="02010609060101010101" pitchFamily="49" charset="-122"/>
                <a:cs typeface="+mn-cs"/>
              </a:rPr>
              <a:t>》</a:t>
            </a:r>
            <a:r>
              <a:rPr kumimoji="0" lang="zh-CN" altLang="en-US" sz="1800" b="1" i="0" u="none" strike="noStrike" kern="1200" cap="none" spc="0" normalizeH="0" baseline="0" noProof="0" dirty="0">
                <a:ln>
                  <a:noFill/>
                </a:ln>
                <a:solidFill>
                  <a:schemeClr val="tx1">
                    <a:lumMod val="50000"/>
                    <a:lumOff val="50000"/>
                  </a:schemeClr>
                </a:solidFill>
                <a:effectLst/>
                <a:uLnTx/>
                <a:uFillTx/>
                <a:latin typeface="黑体" panose="02010609060101010101" pitchFamily="49" charset="-122"/>
                <a:ea typeface="黑体" panose="02010609060101010101" pitchFamily="49" charset="-122"/>
                <a:cs typeface="+mn-cs"/>
              </a:rPr>
              <a:t>修订的必要性、可行性</a:t>
            </a:r>
            <a:endParaRPr kumimoji="0" lang="zh-CN" altLang="en-US" sz="1800" b="1" i="0" u="none" strike="noStrike" kern="1200" cap="none" spc="0" normalizeH="0" baseline="0" noProof="0" dirty="0">
              <a:ln>
                <a:noFill/>
              </a:ln>
              <a:solidFill>
                <a:schemeClr val="tx1"/>
              </a:solidFill>
              <a:effectLst/>
              <a:uLnTx/>
              <a:uFillTx/>
              <a:latin typeface="黑体" panose="02010609060101010101" pitchFamily="49" charset="-122"/>
              <a:ea typeface="黑体" panose="02010609060101010101" pitchFamily="49" charset="-122"/>
              <a:cs typeface="+mn-cs"/>
            </a:endParaRPr>
          </a:p>
        </p:txBody>
      </p:sp>
      <p:sp>
        <p:nvSpPr>
          <p:cNvPr id="21513" name="TextBox 29"/>
          <p:cNvSpPr txBox="1"/>
          <p:nvPr/>
        </p:nvSpPr>
        <p:spPr>
          <a:xfrm>
            <a:off x="2555875" y="771525"/>
            <a:ext cx="3914775" cy="277813"/>
          </a:xfrm>
          <a:prstGeom prst="rect">
            <a:avLst/>
          </a:prstGeom>
          <a:noFill/>
          <a:ln w="9525">
            <a:noFill/>
          </a:ln>
        </p:spPr>
        <p:txBody>
          <a:bodyPr lIns="0" tIns="0" rIns="0" bIns="0">
            <a:spAutoFit/>
          </a:bodyPr>
          <a:p>
            <a:pPr marL="171450" lvl="1" indent="-171450" algn="ctr" eaLnBrk="1" hangingPunct="1"/>
            <a:r>
              <a:rPr lang="zh-CN" altLang="en-US" b="1" dirty="0">
                <a:latin typeface="黑体" panose="02010609060101010101" pitchFamily="49" charset="-122"/>
                <a:ea typeface="黑体" panose="02010609060101010101" pitchFamily="49" charset="-122"/>
              </a:rPr>
              <a:t>一、修订的必要性</a:t>
            </a:r>
            <a:endParaRPr lang="zh-CN" altLang="en-US" b="1" dirty="0">
              <a:latin typeface="黑体" panose="02010609060101010101" pitchFamily="49" charset="-122"/>
              <a:ea typeface="黑体" panose="02010609060101010101" pitchFamily="49" charset="-122"/>
            </a:endParaRPr>
          </a:p>
        </p:txBody>
      </p:sp>
      <p:cxnSp>
        <p:nvCxnSpPr>
          <p:cNvPr id="32" name="Straight Connector 21"/>
          <p:cNvCxnSpPr/>
          <p:nvPr/>
        </p:nvCxnSpPr>
        <p:spPr>
          <a:xfrm>
            <a:off x="2555875" y="700088"/>
            <a:ext cx="4073525" cy="0"/>
          </a:xfrm>
          <a:prstGeom prst="line">
            <a:avLst/>
          </a:prstGeom>
          <a:ln w="38100">
            <a:solidFill>
              <a:schemeClr val="bg2"/>
            </a:solidFill>
            <a:prstDash val="sysDash"/>
          </a:ln>
        </p:spPr>
        <p:style>
          <a:lnRef idx="1">
            <a:schemeClr val="accent1"/>
          </a:lnRef>
          <a:fillRef idx="0">
            <a:schemeClr val="accent1"/>
          </a:fillRef>
          <a:effectRef idx="0">
            <a:schemeClr val="accent1"/>
          </a:effectRef>
          <a:fontRef idx="minor">
            <a:schemeClr val="tx1"/>
          </a:fontRef>
        </p:style>
      </p:cxnSp>
      <p:sp>
        <p:nvSpPr>
          <p:cNvPr id="37" name="圆角矩形 36"/>
          <p:cNvSpPr/>
          <p:nvPr/>
        </p:nvSpPr>
        <p:spPr bwMode="auto">
          <a:xfrm>
            <a:off x="3414713" y="1774825"/>
            <a:ext cx="4071938" cy="2309813"/>
          </a:xfrm>
          <a:prstGeom prst="roundRect">
            <a:avLst/>
          </a:prstGeom>
          <a:noFill/>
          <a:ln>
            <a:solidFill>
              <a:schemeClr val="tx1">
                <a:lumMod val="75000"/>
                <a:lumOff val="25000"/>
              </a:schemeClr>
            </a:solidFill>
          </a:ln>
        </p:spPr>
        <p:style>
          <a:lnRef idx="2">
            <a:schemeClr val="accent3"/>
          </a:lnRef>
          <a:fillRef idx="1">
            <a:schemeClr val="lt1"/>
          </a:fillRef>
          <a:effectRef idx="0">
            <a:schemeClr val="accent3"/>
          </a:effectRef>
          <a:fontRef idx="minor">
            <a:schemeClr val="dk1"/>
          </a:fontRef>
        </p:style>
        <p:txBody>
          <a:bodyPr lIns="91430" tIns="45716" rIns="91430" bIns="45716" anchor="ctr"/>
          <a:lstStyle/>
          <a:p>
            <a:pPr marL="0" marR="0" lvl="2" indent="0" algn="ctr" defTabSz="914400" rtl="0" eaLnBrk="0" fontAlgn="ctr" latinLnBrk="0" hangingPunct="0">
              <a:lnSpc>
                <a:spcPct val="100000"/>
              </a:lnSpc>
              <a:spcBef>
                <a:spcPct val="0"/>
              </a:spcBef>
              <a:spcAft>
                <a:spcPct val="0"/>
              </a:spcAft>
              <a:buClr>
                <a:srgbClr val="FF0000"/>
              </a:buClr>
              <a:buSzPct val="70000"/>
              <a:buFont typeface="Wingdings" panose="05000000000000000000" pitchFamily="2" charset="2"/>
              <a:buChar char="n"/>
              <a:tabLst>
                <a:tab pos="135890" algn="l"/>
              </a:tabLst>
              <a:defRPr/>
            </a:pPr>
            <a:endParaRPr kumimoji="0" lang="zh-CN" altLang="en-US" sz="1400" b="1" i="0" u="none" strike="noStrike" kern="1200" cap="none" spc="0" normalizeH="0" baseline="0" noProof="0" dirty="0">
              <a:ln>
                <a:noFill/>
              </a:ln>
              <a:solidFill>
                <a:schemeClr val="tx1"/>
              </a:solidFill>
              <a:effectLst/>
              <a:uLnTx/>
              <a:uFillTx/>
              <a:latin typeface="黑体" panose="02010609060101010101" pitchFamily="49" charset="-122"/>
              <a:ea typeface="黑体" panose="02010609060101010101" pitchFamily="49" charset="-122"/>
              <a:cs typeface="+mn-cs"/>
            </a:endParaRPr>
          </a:p>
        </p:txBody>
      </p:sp>
      <p:sp>
        <p:nvSpPr>
          <p:cNvPr id="38" name="矩形 87"/>
          <p:cNvSpPr>
            <a:spLocks noChangeArrowheads="1"/>
          </p:cNvSpPr>
          <p:nvPr/>
        </p:nvSpPr>
        <p:spPr bwMode="auto">
          <a:xfrm>
            <a:off x="3492500" y="2006600"/>
            <a:ext cx="3994150" cy="1846263"/>
          </a:xfrm>
          <a:prstGeom prst="rect">
            <a:avLst/>
          </a:prstGeom>
          <a:noFill/>
          <a:ln>
            <a:noFill/>
          </a:ln>
        </p:spPr>
        <p:txBody>
          <a:bodyPr lIns="91430" tIns="45716" rIns="91430" bIns="45716">
            <a:spAutoFit/>
          </a:bodyPr>
          <a:lstStyle/>
          <a:p>
            <a:pPr marL="0" marR="0" lvl="0" indent="0" algn="l" defTabSz="914400" rtl="0" eaLnBrk="1" fontAlgn="base" latinLnBrk="0" hangingPunct="1">
              <a:lnSpc>
                <a:spcPct val="150000"/>
              </a:lnSpc>
              <a:spcBef>
                <a:spcPct val="0"/>
              </a:spcBef>
              <a:spcAft>
                <a:spcPct val="0"/>
              </a:spcAft>
              <a:buClrTx/>
              <a:buSzTx/>
              <a:buFontTx/>
              <a:buNone/>
              <a:defRPr/>
            </a:pPr>
            <a:r>
              <a:rPr kumimoji="0" lang="zh-CN" altLang="en-US" sz="1600" b="1" i="0" u="none" strike="noStrike" kern="1200" cap="none" spc="0" normalizeH="0" baseline="0" noProof="0" dirty="0">
                <a:ln>
                  <a:noFill/>
                </a:ln>
                <a:solidFill>
                  <a:schemeClr val="tx1">
                    <a:lumMod val="95000"/>
                    <a:lumOff val="5000"/>
                  </a:schemeClr>
                </a:solidFill>
                <a:effectLst/>
                <a:uLnTx/>
                <a:uFillTx/>
                <a:latin typeface="黑体" panose="02010609060101010101" pitchFamily="49" charset="-122"/>
                <a:ea typeface="黑体" panose="02010609060101010101" pitchFamily="49" charset="-122"/>
                <a:cs typeface="+mn-cs"/>
              </a:rPr>
              <a:t>   </a:t>
            </a:r>
            <a:r>
              <a:rPr kumimoji="0" lang="zh-CN" altLang="en-US" sz="1200" b="1" i="0" u="none" strike="noStrike" kern="1200" cap="none" spc="0" normalizeH="0" baseline="0" noProof="0" dirty="0">
                <a:ln>
                  <a:noFill/>
                </a:ln>
                <a:solidFill>
                  <a:schemeClr val="tx1">
                    <a:lumMod val="95000"/>
                    <a:lumOff val="5000"/>
                  </a:schemeClr>
                </a:solidFill>
                <a:effectLst/>
                <a:uLnTx/>
                <a:uFillTx/>
                <a:latin typeface="黑体" panose="02010609060101010101" pitchFamily="49" charset="-122"/>
                <a:ea typeface="黑体" panose="02010609060101010101" pitchFamily="49" charset="-122"/>
                <a:cs typeface="+mn-cs"/>
              </a:rPr>
              <a:t>现行</a:t>
            </a:r>
            <a:r>
              <a:rPr kumimoji="0" lang="en-US" altLang="zh-CN" sz="1200" b="1" i="0" u="none" strike="noStrike" kern="1200" cap="none" spc="0" normalizeH="0" baseline="0" noProof="0" dirty="0">
                <a:ln>
                  <a:noFill/>
                </a:ln>
                <a:solidFill>
                  <a:schemeClr val="tx1">
                    <a:lumMod val="95000"/>
                    <a:lumOff val="5000"/>
                  </a:schemeClr>
                </a:solidFill>
                <a:effectLst/>
                <a:uLnTx/>
                <a:uFillTx/>
                <a:latin typeface="黑体" panose="02010609060101010101" pitchFamily="49" charset="-122"/>
                <a:ea typeface="黑体" panose="02010609060101010101" pitchFamily="49" charset="-122"/>
                <a:cs typeface="+mn-cs"/>
              </a:rPr>
              <a:t>《</a:t>
            </a:r>
            <a:r>
              <a:rPr kumimoji="0" lang="zh-CN" altLang="en-US" sz="1200" b="1" i="0" u="none" strike="noStrike" kern="1200" cap="none" spc="0" normalizeH="0" baseline="0" noProof="0" dirty="0">
                <a:ln>
                  <a:noFill/>
                </a:ln>
                <a:solidFill>
                  <a:schemeClr val="tx1">
                    <a:lumMod val="95000"/>
                    <a:lumOff val="5000"/>
                  </a:schemeClr>
                </a:solidFill>
                <a:effectLst/>
                <a:uLnTx/>
                <a:uFillTx/>
                <a:latin typeface="黑体" panose="02010609060101010101" pitchFamily="49" charset="-122"/>
                <a:ea typeface="黑体" panose="02010609060101010101" pitchFamily="49" charset="-122"/>
                <a:cs typeface="+mn-cs"/>
              </a:rPr>
              <a:t>条例</a:t>
            </a:r>
            <a:r>
              <a:rPr kumimoji="0" lang="en-US" altLang="zh-CN" sz="1200" b="1" i="0" u="none" strike="noStrike" kern="1200" cap="none" spc="0" normalizeH="0" baseline="0" noProof="0" dirty="0">
                <a:ln>
                  <a:noFill/>
                </a:ln>
                <a:solidFill>
                  <a:schemeClr val="tx1">
                    <a:lumMod val="95000"/>
                    <a:lumOff val="5000"/>
                  </a:schemeClr>
                </a:solidFill>
                <a:effectLst/>
                <a:uLnTx/>
                <a:uFillTx/>
                <a:latin typeface="黑体" panose="02010609060101010101" pitchFamily="49" charset="-122"/>
                <a:ea typeface="黑体" panose="02010609060101010101" pitchFamily="49" charset="-122"/>
                <a:cs typeface="+mn-cs"/>
              </a:rPr>
              <a:t>》</a:t>
            </a:r>
            <a:r>
              <a:rPr kumimoji="0" lang="zh-CN" altLang="en-US" sz="1200" b="1" i="0" u="none" strike="noStrike" kern="1200" cap="none" spc="0" normalizeH="0" baseline="0" noProof="0" dirty="0">
                <a:ln>
                  <a:noFill/>
                </a:ln>
                <a:solidFill>
                  <a:schemeClr val="tx1">
                    <a:lumMod val="95000"/>
                    <a:lumOff val="5000"/>
                  </a:schemeClr>
                </a:solidFill>
                <a:effectLst/>
                <a:uLnTx/>
                <a:uFillTx/>
                <a:latin typeface="黑体" panose="02010609060101010101" pitchFamily="49" charset="-122"/>
                <a:ea typeface="黑体" panose="02010609060101010101" pitchFamily="49" charset="-122"/>
                <a:cs typeface="+mn-cs"/>
              </a:rPr>
              <a:t>中对献血适宜条件如献血年龄、一次献血量、献血间隔期等设限较严，一定程度上制约了民众参与无偿献血的积极性。</a:t>
            </a:r>
            <a:endParaRPr kumimoji="0" lang="en-US" altLang="zh-CN" sz="1200" b="1" i="0" u="none" strike="noStrike" kern="1200" cap="none" spc="0" normalizeH="0" baseline="0" noProof="0" dirty="0">
              <a:ln>
                <a:noFill/>
              </a:ln>
              <a:solidFill>
                <a:schemeClr val="tx1">
                  <a:lumMod val="95000"/>
                  <a:lumOff val="5000"/>
                </a:schemeClr>
              </a:solidFill>
              <a:effectLst/>
              <a:uLnTx/>
              <a:uFillTx/>
              <a:latin typeface="黑体" panose="02010609060101010101" pitchFamily="49" charset="-122"/>
              <a:ea typeface="黑体" panose="02010609060101010101" pitchFamily="49" charset="-122"/>
              <a:cs typeface="+mn-cs"/>
            </a:endParaRPr>
          </a:p>
          <a:p>
            <a:pPr marL="0" marR="0" lvl="0" indent="0" algn="l" defTabSz="914400" rtl="0" eaLnBrk="1" fontAlgn="base" latinLnBrk="0" hangingPunct="1">
              <a:lnSpc>
                <a:spcPct val="150000"/>
              </a:lnSpc>
              <a:spcBef>
                <a:spcPct val="0"/>
              </a:spcBef>
              <a:spcAft>
                <a:spcPct val="0"/>
              </a:spcAft>
              <a:buClrTx/>
              <a:buSzTx/>
              <a:buFontTx/>
              <a:buNone/>
              <a:defRPr/>
            </a:pPr>
            <a:r>
              <a:rPr kumimoji="0" lang="zh-CN" altLang="en-US" sz="1200" b="1" i="0" u="none" strike="noStrike" kern="1200" cap="none" spc="0" normalizeH="0" baseline="0" noProof="0" dirty="0">
                <a:ln>
                  <a:noFill/>
                </a:ln>
                <a:solidFill>
                  <a:schemeClr val="tx1">
                    <a:lumMod val="95000"/>
                    <a:lumOff val="5000"/>
                  </a:schemeClr>
                </a:solidFill>
                <a:effectLst/>
                <a:uLnTx/>
                <a:uFillTx/>
                <a:latin typeface="黑体" panose="02010609060101010101" pitchFamily="49" charset="-122"/>
                <a:ea typeface="黑体" panose="02010609060101010101" pitchFamily="49" charset="-122"/>
                <a:cs typeface="+mn-cs"/>
              </a:rPr>
              <a:t>    随着医学科学的发展、人民群众医疗服务需求的提高，以及献血相关理论和实践的进步，献血相关标准需要进一步修改完善。</a:t>
            </a:r>
            <a:endParaRPr kumimoji="0" lang="zh-CN" altLang="en-US" sz="1200" b="1" i="0" u="none" strike="noStrike" kern="1200" cap="none" spc="0" normalizeH="0" baseline="0" noProof="0" dirty="0">
              <a:ln>
                <a:noFill/>
              </a:ln>
              <a:solidFill>
                <a:schemeClr val="tx1">
                  <a:lumMod val="95000"/>
                  <a:lumOff val="5000"/>
                </a:schemeClr>
              </a:solidFill>
              <a:effectLst/>
              <a:uLnTx/>
              <a:uFillTx/>
              <a:latin typeface="黑体" panose="02010609060101010101" pitchFamily="49" charset="-122"/>
              <a:ea typeface="黑体" panose="02010609060101010101" pitchFamily="49" charset="-122"/>
              <a:cs typeface="+mn-cs"/>
            </a:endParaRPr>
          </a:p>
        </p:txBody>
      </p:sp>
      <p:pic>
        <p:nvPicPr>
          <p:cNvPr id="21" name="图片 20"/>
          <p:cNvPicPr>
            <a:picLocks noChangeAspect="1"/>
          </p:cNvPicPr>
          <p:nvPr/>
        </p:nvPicPr>
        <p:blipFill>
          <a:blip r:embed="rId3" cstate="print"/>
          <a:stretch>
            <a:fillRect/>
          </a:stretch>
        </p:blipFill>
        <p:spPr>
          <a:xfrm>
            <a:off x="971550" y="1774713"/>
            <a:ext cx="1913888" cy="2564118"/>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cSld>
  <p:clrMapOvr>
    <a:masterClrMapping/>
  </p:clrMapOvr>
  <p:transition advTm="0"/>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22530" name="Picture 2" descr="C:\Users\Administrator\Desktop\图片\hfgh.png"/>
          <p:cNvPicPr>
            <a:picLocks noChangeAspect="1"/>
          </p:cNvPicPr>
          <p:nvPr/>
        </p:nvPicPr>
        <p:blipFill>
          <a:blip r:embed="rId1"/>
          <a:stretch>
            <a:fillRect/>
          </a:stretch>
        </p:blipFill>
        <p:spPr>
          <a:xfrm rot="-592371">
            <a:off x="623888" y="2727325"/>
            <a:ext cx="1908175" cy="1152525"/>
          </a:xfrm>
          <a:prstGeom prst="rect">
            <a:avLst/>
          </a:prstGeom>
          <a:noFill/>
          <a:ln w="9525">
            <a:noFill/>
          </a:ln>
        </p:spPr>
      </p:pic>
      <p:cxnSp>
        <p:nvCxnSpPr>
          <p:cNvPr id="38" name="Straight Connector 2"/>
          <p:cNvCxnSpPr/>
          <p:nvPr/>
        </p:nvCxnSpPr>
        <p:spPr>
          <a:xfrm>
            <a:off x="5724525" y="1708150"/>
            <a:ext cx="0" cy="2041525"/>
          </a:xfrm>
          <a:prstGeom prst="line">
            <a:avLst/>
          </a:prstGeom>
          <a:ln w="12700" cmpd="sng">
            <a:solidFill>
              <a:schemeClr val="bg1">
                <a:lumMod val="85000"/>
              </a:schemeClr>
            </a:solidFill>
          </a:ln>
          <a:effectLst/>
        </p:spPr>
        <p:style>
          <a:lnRef idx="2">
            <a:schemeClr val="accent1"/>
          </a:lnRef>
          <a:fillRef idx="0">
            <a:schemeClr val="accent1"/>
          </a:fillRef>
          <a:effectRef idx="1">
            <a:schemeClr val="accent1"/>
          </a:effectRef>
          <a:fontRef idx="minor">
            <a:schemeClr val="tx1"/>
          </a:fontRef>
        </p:style>
      </p:cxnSp>
      <p:sp>
        <p:nvSpPr>
          <p:cNvPr id="22532" name="TextBox 38"/>
          <p:cNvSpPr txBox="1"/>
          <p:nvPr/>
        </p:nvSpPr>
        <p:spPr>
          <a:xfrm>
            <a:off x="419100" y="2336800"/>
            <a:ext cx="1849438" cy="784225"/>
          </a:xfrm>
          <a:prstGeom prst="rect">
            <a:avLst/>
          </a:prstGeom>
          <a:noFill/>
          <a:ln w="9525">
            <a:noFill/>
          </a:ln>
        </p:spPr>
        <p:txBody>
          <a:bodyPr lIns="0" rIns="0" bIns="0">
            <a:spAutoFit/>
          </a:bodyPr>
          <a:p>
            <a:pPr algn="ctr"/>
            <a:r>
              <a:rPr lang="zh-CN" altLang="en-US" sz="2400" b="1" dirty="0">
                <a:latin typeface="黑体" panose="02010609060101010101" pitchFamily="49" charset="-122"/>
                <a:ea typeface="黑体" panose="02010609060101010101" pitchFamily="49" charset="-122"/>
              </a:rPr>
              <a:t>临床用血量</a:t>
            </a:r>
            <a:endParaRPr lang="en-US" altLang="zh-CN" sz="2400" b="1" dirty="0">
              <a:latin typeface="黑体" panose="02010609060101010101" pitchFamily="49" charset="-122"/>
              <a:ea typeface="黑体" panose="02010609060101010101" pitchFamily="49" charset="-122"/>
            </a:endParaRPr>
          </a:p>
          <a:p>
            <a:pPr algn="ctr"/>
            <a:r>
              <a:rPr lang="zh-CN" altLang="en-US" sz="2400" b="1" dirty="0">
                <a:latin typeface="黑体" panose="02010609060101010101" pitchFamily="49" charset="-122"/>
                <a:ea typeface="黑体" panose="02010609060101010101" pitchFamily="49" charset="-122"/>
              </a:rPr>
              <a:t>不断上涨</a:t>
            </a:r>
            <a:endParaRPr lang="zh-CN" altLang="en-US" sz="2400" b="1" dirty="0">
              <a:latin typeface="黑体" panose="02010609060101010101" pitchFamily="49" charset="-122"/>
              <a:ea typeface="黑体" panose="02010609060101010101" pitchFamily="49" charset="-122"/>
            </a:endParaRPr>
          </a:p>
        </p:txBody>
      </p:sp>
      <p:sp>
        <p:nvSpPr>
          <p:cNvPr id="40" name="TextBox 39"/>
          <p:cNvSpPr txBox="1"/>
          <p:nvPr/>
        </p:nvSpPr>
        <p:spPr>
          <a:xfrm>
            <a:off x="6156325" y="1635125"/>
            <a:ext cx="2592388" cy="2185988"/>
          </a:xfrm>
          <a:prstGeom prst="rect">
            <a:avLst/>
          </a:prstGeom>
          <a:noFill/>
        </p:spPr>
        <p:txBody>
          <a:bodyPr lIns="0" rIns="0" bIns="0">
            <a:spAutoFit/>
          </a:bodyPr>
          <a:lstStyle/>
          <a:p>
            <a:pPr marR="0" indent="360045" defTabSz="914400">
              <a:lnSpc>
                <a:spcPct val="130000"/>
              </a:lnSpc>
              <a:buClrTx/>
              <a:buSzTx/>
              <a:buFontTx/>
              <a:buNone/>
              <a:defRPr/>
            </a:pPr>
            <a:r>
              <a:rPr kumimoji="0" lang="zh-CN" altLang="en-US" sz="1400" b="1" kern="1200" cap="none" spc="0" normalizeH="0" baseline="0" noProof="0" dirty="0">
                <a:latin typeface="黑体" panose="02010609060101010101" pitchFamily="49" charset="-122"/>
                <a:ea typeface="黑体" panose="02010609060101010101" pitchFamily="49" charset="-122"/>
                <a:cs typeface="+mn-cs"/>
              </a:rPr>
              <a:t>输血事业正面临一个快速发展时期，医疗临床用血量仍有较大上升空间。</a:t>
            </a:r>
            <a:endParaRPr kumimoji="0" lang="en-US" altLang="zh-CN" sz="1400" b="1" kern="1200" cap="none" spc="0" normalizeH="0" baseline="0" noProof="0" dirty="0">
              <a:latin typeface="黑体" panose="02010609060101010101" pitchFamily="49" charset="-122"/>
              <a:ea typeface="黑体" panose="02010609060101010101" pitchFamily="49" charset="-122"/>
              <a:cs typeface="+mn-cs"/>
            </a:endParaRPr>
          </a:p>
          <a:p>
            <a:pPr marR="0" indent="360045" defTabSz="914400">
              <a:lnSpc>
                <a:spcPct val="130000"/>
              </a:lnSpc>
              <a:buClrTx/>
              <a:buSzTx/>
              <a:buFontTx/>
              <a:buNone/>
              <a:defRPr/>
            </a:pPr>
            <a:r>
              <a:rPr kumimoji="0" lang="zh-CN" altLang="en-US" sz="1400" b="1" kern="1200" cap="none" spc="0" normalizeH="0" baseline="0" noProof="0" dirty="0">
                <a:latin typeface="黑体" panose="02010609060101010101" pitchFamily="49" charset="-122"/>
                <a:ea typeface="黑体" panose="02010609060101010101" pitchFamily="49" charset="-122"/>
                <a:cs typeface="+mn-cs"/>
              </a:rPr>
              <a:t>目前无偿献血正处于矛盾、问题比较集中的时期，这些发展过程中的矛盾和问题，仅靠卫生计生行政部门的推动力度不够。</a:t>
            </a:r>
            <a:endParaRPr kumimoji="0" lang="zh-CN" altLang="en-US" sz="1400" b="1" kern="1200" cap="none" spc="0" normalizeH="0" baseline="0" noProof="0" dirty="0">
              <a:latin typeface="黑体" panose="02010609060101010101" pitchFamily="49" charset="-122"/>
              <a:ea typeface="黑体" panose="02010609060101010101" pitchFamily="49" charset="-122"/>
              <a:cs typeface="+mn-cs"/>
            </a:endParaRPr>
          </a:p>
          <a:p>
            <a:pPr marR="0" indent="360045" defTabSz="914400">
              <a:lnSpc>
                <a:spcPct val="130000"/>
              </a:lnSpc>
              <a:buClrTx/>
              <a:buSzTx/>
              <a:buFontTx/>
              <a:buNone/>
              <a:defRPr/>
            </a:pPr>
            <a:endParaRPr kumimoji="0" lang="en-US" altLang="zh-CN" sz="900" b="1" kern="1200" cap="none" spc="0" normalizeH="0" baseline="0" noProof="0" dirty="0">
              <a:solidFill>
                <a:schemeClr val="tx1">
                  <a:lumMod val="50000"/>
                  <a:lumOff val="50000"/>
                </a:schemeClr>
              </a:solidFill>
              <a:latin typeface="黑体" panose="02010609060101010101" pitchFamily="49" charset="-122"/>
              <a:ea typeface="黑体" panose="02010609060101010101" pitchFamily="49" charset="-122"/>
              <a:cs typeface="+mn-cs"/>
            </a:endParaRPr>
          </a:p>
        </p:txBody>
      </p:sp>
      <p:sp>
        <p:nvSpPr>
          <p:cNvPr id="53" name="Rectangle 7"/>
          <p:cNvSpPr/>
          <p:nvPr/>
        </p:nvSpPr>
        <p:spPr>
          <a:xfrm>
            <a:off x="3055938" y="2603500"/>
            <a:ext cx="2090738" cy="147638"/>
          </a:xfrm>
          <a:prstGeom prst="rect">
            <a:avLst/>
          </a:prstGeom>
          <a:solidFill>
            <a:schemeClr val="bg1">
              <a:lumMod val="8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US" sz="1800" b="1" i="0" u="none" strike="noStrike" kern="1200" cap="none" spc="0" normalizeH="0" baseline="0" noProof="0" dirty="0">
              <a:ln>
                <a:noFill/>
              </a:ln>
              <a:solidFill>
                <a:schemeClr val="lt1"/>
              </a:solidFill>
              <a:effectLst/>
              <a:uLnTx/>
              <a:uFillTx/>
              <a:latin typeface="黑体" panose="02010609060101010101" pitchFamily="49" charset="-122"/>
              <a:ea typeface="黑体" panose="02010609060101010101" pitchFamily="49" charset="-122"/>
              <a:cs typeface="Helvetica Neue"/>
            </a:endParaRPr>
          </a:p>
        </p:txBody>
      </p:sp>
      <p:sp>
        <p:nvSpPr>
          <p:cNvPr id="54" name="Rectangle 8"/>
          <p:cNvSpPr/>
          <p:nvPr/>
        </p:nvSpPr>
        <p:spPr>
          <a:xfrm>
            <a:off x="3055938" y="3076575"/>
            <a:ext cx="2090738" cy="171450"/>
          </a:xfrm>
          <a:prstGeom prst="rect">
            <a:avLst/>
          </a:prstGeom>
          <a:solidFill>
            <a:schemeClr val="bg1">
              <a:lumMod val="8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US" sz="1800" b="1" i="0" u="none" strike="noStrike" kern="1200" cap="none" spc="0" normalizeH="0" baseline="0" noProof="0" dirty="0">
              <a:ln>
                <a:noFill/>
              </a:ln>
              <a:solidFill>
                <a:schemeClr val="lt1"/>
              </a:solidFill>
              <a:effectLst/>
              <a:uLnTx/>
              <a:uFillTx/>
              <a:latin typeface="黑体" panose="02010609060101010101" pitchFamily="49" charset="-122"/>
              <a:ea typeface="黑体" panose="02010609060101010101" pitchFamily="49" charset="-122"/>
              <a:cs typeface="Helvetica Neue"/>
            </a:endParaRPr>
          </a:p>
        </p:txBody>
      </p:sp>
      <p:sp>
        <p:nvSpPr>
          <p:cNvPr id="55" name="Rectangle 9"/>
          <p:cNvSpPr/>
          <p:nvPr/>
        </p:nvSpPr>
        <p:spPr>
          <a:xfrm>
            <a:off x="3055938" y="3590925"/>
            <a:ext cx="2090738" cy="146050"/>
          </a:xfrm>
          <a:prstGeom prst="rect">
            <a:avLst/>
          </a:prstGeom>
          <a:solidFill>
            <a:schemeClr val="bg1">
              <a:lumMod val="8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US" sz="1800" b="1" i="0" u="none" strike="noStrike" kern="1200" cap="none" spc="0" normalizeH="0" baseline="0" noProof="0" dirty="0">
              <a:ln>
                <a:noFill/>
              </a:ln>
              <a:solidFill>
                <a:schemeClr val="lt1"/>
              </a:solidFill>
              <a:effectLst/>
              <a:uLnTx/>
              <a:uFillTx/>
              <a:latin typeface="黑体" panose="02010609060101010101" pitchFamily="49" charset="-122"/>
              <a:ea typeface="黑体" panose="02010609060101010101" pitchFamily="49" charset="-122"/>
              <a:cs typeface="Helvetica Neue"/>
            </a:endParaRPr>
          </a:p>
        </p:txBody>
      </p:sp>
      <p:sp>
        <p:nvSpPr>
          <p:cNvPr id="57" name="Rectangle 11"/>
          <p:cNvSpPr/>
          <p:nvPr/>
        </p:nvSpPr>
        <p:spPr>
          <a:xfrm>
            <a:off x="3055938" y="2571750"/>
            <a:ext cx="436563" cy="179388"/>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US" sz="1800" b="1" i="0" u="none" strike="noStrike" kern="1200" cap="none" spc="0" normalizeH="0" baseline="0" noProof="0" dirty="0">
              <a:ln>
                <a:noFill/>
              </a:ln>
              <a:solidFill>
                <a:schemeClr val="lt1"/>
              </a:solidFill>
              <a:effectLst/>
              <a:uLnTx/>
              <a:uFillTx/>
              <a:latin typeface="黑体" panose="02010609060101010101" pitchFamily="49" charset="-122"/>
              <a:ea typeface="黑体" panose="02010609060101010101" pitchFamily="49" charset="-122"/>
              <a:cs typeface="Helvetica Neue"/>
            </a:endParaRPr>
          </a:p>
        </p:txBody>
      </p:sp>
      <p:sp>
        <p:nvSpPr>
          <p:cNvPr id="58" name="Rectangle 12"/>
          <p:cNvSpPr/>
          <p:nvPr/>
        </p:nvSpPr>
        <p:spPr>
          <a:xfrm>
            <a:off x="3055938" y="3076575"/>
            <a:ext cx="868363" cy="171450"/>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US" sz="1800" b="1" i="0" u="none" strike="noStrike" kern="1200" cap="none" spc="0" normalizeH="0" baseline="0" noProof="0" dirty="0">
              <a:ln>
                <a:noFill/>
              </a:ln>
              <a:solidFill>
                <a:schemeClr val="lt1"/>
              </a:solidFill>
              <a:effectLst/>
              <a:uLnTx/>
              <a:uFillTx/>
              <a:latin typeface="黑体" panose="02010609060101010101" pitchFamily="49" charset="-122"/>
              <a:ea typeface="黑体" panose="02010609060101010101" pitchFamily="49" charset="-122"/>
              <a:cs typeface="Helvetica Neue"/>
            </a:endParaRPr>
          </a:p>
        </p:txBody>
      </p:sp>
      <p:sp>
        <p:nvSpPr>
          <p:cNvPr id="59" name="Rectangle 13"/>
          <p:cNvSpPr/>
          <p:nvPr/>
        </p:nvSpPr>
        <p:spPr>
          <a:xfrm>
            <a:off x="3055938" y="3590925"/>
            <a:ext cx="2090738" cy="146050"/>
          </a:xfrm>
          <a:prstGeom prst="rect">
            <a:avLst/>
          </a:prstGeom>
          <a:solidFill>
            <a:schemeClr val="accent5"/>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US" sz="1800" b="1" i="0" u="none" strike="noStrike" kern="1200" cap="none" spc="0" normalizeH="0" baseline="0" noProof="0" dirty="0">
              <a:ln>
                <a:noFill/>
              </a:ln>
              <a:solidFill>
                <a:schemeClr val="lt1"/>
              </a:solidFill>
              <a:effectLst/>
              <a:uLnTx/>
              <a:uFillTx/>
              <a:latin typeface="黑体" panose="02010609060101010101" pitchFamily="49" charset="-122"/>
              <a:ea typeface="黑体" panose="02010609060101010101" pitchFamily="49" charset="-122"/>
              <a:cs typeface="Helvetica Neue"/>
            </a:endParaRPr>
          </a:p>
        </p:txBody>
      </p:sp>
      <p:sp>
        <p:nvSpPr>
          <p:cNvPr id="62" name="TextBox 61"/>
          <p:cNvSpPr txBox="1"/>
          <p:nvPr/>
        </p:nvSpPr>
        <p:spPr>
          <a:xfrm>
            <a:off x="3055938" y="2389188"/>
            <a:ext cx="976313" cy="207963"/>
          </a:xfrm>
          <a:prstGeom prst="rect">
            <a:avLst/>
          </a:prstGeom>
          <a:noFill/>
        </p:spPr>
        <p:txBody>
          <a:bodyPr lIns="0" rIns="0" bIns="0">
            <a:spAutoFit/>
          </a:bodyPr>
          <a:lstStyle/>
          <a:p>
            <a:pPr marR="0" defTabSz="914400">
              <a:buClrTx/>
              <a:buSzTx/>
              <a:buFontTx/>
              <a:buNone/>
              <a:defRPr/>
            </a:pPr>
            <a:r>
              <a:rPr kumimoji="0" lang="zh-CN" altLang="en-US" sz="1050" b="1" kern="1200" cap="none" spc="0" normalizeH="0" baseline="0" noProof="0" dirty="0">
                <a:latin typeface="黑体" panose="02010609060101010101" pitchFamily="49" charset="-122"/>
                <a:ea typeface="黑体" panose="02010609060101010101" pitchFamily="49" charset="-122"/>
                <a:cs typeface="Helvetica Neue"/>
              </a:rPr>
              <a:t>我省人均用血量</a:t>
            </a:r>
            <a:endParaRPr kumimoji="0" lang="en-US" sz="1050" b="1" kern="1200" cap="none" spc="0" normalizeH="0" baseline="0" noProof="0" dirty="0">
              <a:latin typeface="黑体" panose="02010609060101010101" pitchFamily="49" charset="-122"/>
              <a:ea typeface="黑体" panose="02010609060101010101" pitchFamily="49" charset="-122"/>
              <a:cs typeface="Helvetica Neue"/>
            </a:endParaRPr>
          </a:p>
        </p:txBody>
      </p:sp>
      <p:sp>
        <p:nvSpPr>
          <p:cNvPr id="63" name="TextBox 62"/>
          <p:cNvSpPr txBox="1"/>
          <p:nvPr/>
        </p:nvSpPr>
        <p:spPr>
          <a:xfrm>
            <a:off x="3055938" y="2886075"/>
            <a:ext cx="1947863" cy="207963"/>
          </a:xfrm>
          <a:prstGeom prst="rect">
            <a:avLst/>
          </a:prstGeom>
          <a:noFill/>
        </p:spPr>
        <p:txBody>
          <a:bodyPr lIns="0" rIns="0" bIns="0">
            <a:spAutoFit/>
          </a:bodyPr>
          <a:lstStyle/>
          <a:p>
            <a:pPr marR="0" defTabSz="914400">
              <a:buClrTx/>
              <a:buSzTx/>
              <a:buFontTx/>
              <a:buNone/>
              <a:defRPr/>
            </a:pPr>
            <a:r>
              <a:rPr kumimoji="0" lang="zh-CN" altLang="en-US" sz="1050" b="1" kern="1200" cap="none" spc="0" normalizeH="0" baseline="0" noProof="0" dirty="0">
                <a:latin typeface="黑体" panose="02010609060101010101" pitchFamily="49" charset="-122"/>
                <a:ea typeface="黑体" panose="02010609060101010101" pitchFamily="49" charset="-122"/>
                <a:cs typeface="Helvetica Neue"/>
              </a:rPr>
              <a:t>世卫组织推荐人均用血量</a:t>
            </a:r>
            <a:endParaRPr kumimoji="0" lang="en-US" sz="1050" b="1" kern="1200" cap="none" spc="0" normalizeH="0" baseline="0" noProof="0" dirty="0">
              <a:latin typeface="黑体" panose="02010609060101010101" pitchFamily="49" charset="-122"/>
              <a:ea typeface="黑体" panose="02010609060101010101" pitchFamily="49" charset="-122"/>
              <a:cs typeface="Helvetica Neue"/>
            </a:endParaRPr>
          </a:p>
        </p:txBody>
      </p:sp>
      <p:sp>
        <p:nvSpPr>
          <p:cNvPr id="64" name="TextBox 63"/>
          <p:cNvSpPr txBox="1"/>
          <p:nvPr/>
        </p:nvSpPr>
        <p:spPr>
          <a:xfrm>
            <a:off x="3055938" y="3376613"/>
            <a:ext cx="1876425" cy="207963"/>
          </a:xfrm>
          <a:prstGeom prst="rect">
            <a:avLst/>
          </a:prstGeom>
          <a:noFill/>
        </p:spPr>
        <p:txBody>
          <a:bodyPr lIns="0" rIns="0" bIns="0">
            <a:spAutoFit/>
          </a:bodyPr>
          <a:lstStyle/>
          <a:p>
            <a:pPr marR="0" defTabSz="914400">
              <a:buClrTx/>
              <a:buSzTx/>
              <a:buFontTx/>
              <a:buNone/>
              <a:defRPr/>
            </a:pPr>
            <a:r>
              <a:rPr kumimoji="0" lang="zh-CN" altLang="en-US" sz="1050" b="1" kern="1200" cap="none" spc="0" normalizeH="0" baseline="0" noProof="0" dirty="0">
                <a:latin typeface="黑体" panose="02010609060101010101" pitchFamily="49" charset="-122"/>
                <a:ea typeface="黑体" panose="02010609060101010101" pitchFamily="49" charset="-122"/>
                <a:cs typeface="Helvetica Neue"/>
              </a:rPr>
              <a:t>发达国家和地区人均用血量</a:t>
            </a:r>
            <a:endParaRPr kumimoji="0" lang="en-US" sz="1050" b="1" kern="1200" cap="none" spc="0" normalizeH="0" baseline="0" noProof="0" dirty="0">
              <a:latin typeface="黑体" panose="02010609060101010101" pitchFamily="49" charset="-122"/>
              <a:ea typeface="黑体" panose="02010609060101010101" pitchFamily="49" charset="-122"/>
              <a:cs typeface="Helvetica Neue"/>
            </a:endParaRPr>
          </a:p>
        </p:txBody>
      </p:sp>
      <p:sp>
        <p:nvSpPr>
          <p:cNvPr id="22543" name="TextBox 67"/>
          <p:cNvSpPr txBox="1"/>
          <p:nvPr/>
        </p:nvSpPr>
        <p:spPr>
          <a:xfrm>
            <a:off x="4546600" y="1828800"/>
            <a:ext cx="298450" cy="138113"/>
          </a:xfrm>
          <a:prstGeom prst="rect">
            <a:avLst/>
          </a:prstGeom>
          <a:noFill/>
          <a:ln w="9525">
            <a:noFill/>
          </a:ln>
        </p:spPr>
        <p:txBody>
          <a:bodyPr lIns="0" rIns="0" bIns="0">
            <a:spAutoFit/>
          </a:bodyPr>
          <a:p>
            <a:pPr algn="ctr"/>
            <a:r>
              <a:rPr lang="en-US" altLang="zh-CN" sz="600" b="1" dirty="0">
                <a:solidFill>
                  <a:schemeClr val="bg1"/>
                </a:solidFill>
                <a:latin typeface="黑体" panose="02010609060101010101" pitchFamily="49" charset="-122"/>
                <a:ea typeface="黑体" panose="02010609060101010101" pitchFamily="49" charset="-122"/>
              </a:rPr>
              <a:t>80%</a:t>
            </a:r>
            <a:endParaRPr lang="en-US" altLang="zh-CN" sz="600" b="1" dirty="0">
              <a:solidFill>
                <a:schemeClr val="bg1"/>
              </a:solidFill>
              <a:latin typeface="黑体" panose="02010609060101010101" pitchFamily="49" charset="-122"/>
              <a:ea typeface="黑体" panose="02010609060101010101" pitchFamily="49" charset="-122"/>
            </a:endParaRPr>
          </a:p>
        </p:txBody>
      </p:sp>
      <p:grpSp>
        <p:nvGrpSpPr>
          <p:cNvPr id="2" name="Group 23"/>
          <p:cNvGrpSpPr/>
          <p:nvPr/>
        </p:nvGrpSpPr>
        <p:grpSpPr>
          <a:xfrm>
            <a:off x="4176942" y="2067694"/>
            <a:ext cx="395058" cy="489778"/>
            <a:chOff x="3541647" y="181442"/>
            <a:chExt cx="1055694" cy="817522"/>
          </a:xfrm>
          <a:solidFill>
            <a:schemeClr val="accent3"/>
          </a:solidFill>
        </p:grpSpPr>
        <p:sp>
          <p:nvSpPr>
            <p:cNvPr id="70" name="Rectangle 24"/>
            <p:cNvSpPr/>
            <p:nvPr/>
          </p:nvSpPr>
          <p:spPr>
            <a:xfrm>
              <a:off x="3549536" y="181442"/>
              <a:ext cx="1028814" cy="473329"/>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US" sz="1800" b="1" i="0" u="none" strike="noStrike" kern="1200" cap="none" spc="0" normalizeH="0" baseline="0" noProof="0" dirty="0">
                <a:ln>
                  <a:noFill/>
                </a:ln>
                <a:solidFill>
                  <a:schemeClr val="lt1"/>
                </a:solidFill>
                <a:effectLst/>
                <a:uLnTx/>
                <a:uFillTx/>
                <a:latin typeface="黑体" panose="02010609060101010101" pitchFamily="49" charset="-122"/>
                <a:ea typeface="黑体" panose="02010609060101010101" pitchFamily="49" charset="-122"/>
                <a:cs typeface="Helvetica Neue"/>
              </a:endParaRPr>
            </a:p>
          </p:txBody>
        </p:sp>
        <p:sp>
          <p:nvSpPr>
            <p:cNvPr id="71" name="Isosceles Triangle 25"/>
            <p:cNvSpPr/>
            <p:nvPr/>
          </p:nvSpPr>
          <p:spPr>
            <a:xfrm rot="10800000">
              <a:off x="3541647" y="643968"/>
              <a:ext cx="1055694" cy="354996"/>
            </a:xfrm>
            <a:prstGeom prst="triangle">
              <a:avLst/>
            </a:prstGeom>
            <a:grpFill/>
            <a:ln>
              <a:noFill/>
            </a:ln>
            <a:effectLst/>
          </p:spPr>
          <p:style>
            <a:lnRef idx="1">
              <a:schemeClr val="accent1"/>
            </a:lnRef>
            <a:fillRef idx="3">
              <a:schemeClr val="accent1"/>
            </a:fillRef>
            <a:effectRef idx="2">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US" sz="1800" b="1" i="0" u="none" strike="noStrike" kern="1200" cap="none" spc="0" normalizeH="0" baseline="0" noProof="0" dirty="0">
                <a:ln>
                  <a:noFill/>
                </a:ln>
                <a:solidFill>
                  <a:schemeClr val="lt1"/>
                </a:solidFill>
                <a:effectLst/>
                <a:uLnTx/>
                <a:uFillTx/>
                <a:latin typeface="黑体" panose="02010609060101010101" pitchFamily="49" charset="-122"/>
                <a:ea typeface="黑体" panose="02010609060101010101" pitchFamily="49" charset="-122"/>
                <a:cs typeface="Helvetica Neue"/>
              </a:endParaRPr>
            </a:p>
          </p:txBody>
        </p:sp>
      </p:grpSp>
      <p:sp>
        <p:nvSpPr>
          <p:cNvPr id="22545" name="TextBox 71"/>
          <p:cNvSpPr txBox="1"/>
          <p:nvPr/>
        </p:nvSpPr>
        <p:spPr>
          <a:xfrm>
            <a:off x="4162425" y="2139950"/>
            <a:ext cx="409575" cy="261938"/>
          </a:xfrm>
          <a:prstGeom prst="rect">
            <a:avLst/>
          </a:prstGeom>
          <a:noFill/>
          <a:ln w="9525">
            <a:noFill/>
          </a:ln>
        </p:spPr>
        <p:txBody>
          <a:bodyPr lIns="0" rIns="0" bIns="0">
            <a:spAutoFit/>
          </a:bodyPr>
          <a:p>
            <a:pPr algn="ctr"/>
            <a:r>
              <a:rPr lang="en-US" altLang="zh-CN" sz="1400" b="1" dirty="0">
                <a:solidFill>
                  <a:schemeClr val="bg1"/>
                </a:solidFill>
                <a:latin typeface="黑体" panose="02010609060101010101" pitchFamily="49" charset="-122"/>
                <a:ea typeface="黑体" panose="02010609060101010101" pitchFamily="49" charset="-122"/>
              </a:rPr>
              <a:t>3.7</a:t>
            </a:r>
            <a:endParaRPr lang="en-US" altLang="zh-CN" sz="1400" b="1" dirty="0">
              <a:solidFill>
                <a:schemeClr val="bg1"/>
              </a:solidFill>
              <a:latin typeface="黑体" panose="02010609060101010101" pitchFamily="49" charset="-122"/>
              <a:ea typeface="黑体" panose="02010609060101010101" pitchFamily="49" charset="-122"/>
            </a:endParaRPr>
          </a:p>
        </p:txBody>
      </p:sp>
      <p:grpSp>
        <p:nvGrpSpPr>
          <p:cNvPr id="3" name="Group 27"/>
          <p:cNvGrpSpPr/>
          <p:nvPr/>
        </p:nvGrpSpPr>
        <p:grpSpPr>
          <a:xfrm>
            <a:off x="4932040" y="2715766"/>
            <a:ext cx="360040" cy="493722"/>
            <a:chOff x="3541647" y="181442"/>
            <a:chExt cx="1055694" cy="817522"/>
          </a:xfrm>
          <a:solidFill>
            <a:schemeClr val="accent4"/>
          </a:solidFill>
        </p:grpSpPr>
        <p:sp>
          <p:nvSpPr>
            <p:cNvPr id="74" name="Rectangle 28"/>
            <p:cNvSpPr/>
            <p:nvPr/>
          </p:nvSpPr>
          <p:spPr>
            <a:xfrm>
              <a:off x="3549536" y="181442"/>
              <a:ext cx="1028814" cy="473329"/>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US" sz="1800" b="1" i="0" u="none" strike="noStrike" kern="1200" cap="none" spc="0" normalizeH="0" baseline="0" noProof="0" dirty="0">
                <a:ln>
                  <a:noFill/>
                </a:ln>
                <a:solidFill>
                  <a:schemeClr val="lt1"/>
                </a:solidFill>
                <a:effectLst/>
                <a:uLnTx/>
                <a:uFillTx/>
                <a:latin typeface="黑体" panose="02010609060101010101" pitchFamily="49" charset="-122"/>
                <a:ea typeface="黑体" panose="02010609060101010101" pitchFamily="49" charset="-122"/>
                <a:cs typeface="Helvetica Neue"/>
              </a:endParaRPr>
            </a:p>
          </p:txBody>
        </p:sp>
        <p:sp>
          <p:nvSpPr>
            <p:cNvPr id="75" name="Isosceles Triangle 29"/>
            <p:cNvSpPr/>
            <p:nvPr/>
          </p:nvSpPr>
          <p:spPr>
            <a:xfrm rot="10800000">
              <a:off x="3541647" y="643968"/>
              <a:ext cx="1055694" cy="354996"/>
            </a:xfrm>
            <a:prstGeom prst="triangle">
              <a:avLst/>
            </a:prstGeom>
            <a:grpFill/>
            <a:ln>
              <a:noFill/>
            </a:ln>
            <a:effectLst/>
          </p:spPr>
          <p:style>
            <a:lnRef idx="1">
              <a:schemeClr val="accent1"/>
            </a:lnRef>
            <a:fillRef idx="3">
              <a:schemeClr val="accent1"/>
            </a:fillRef>
            <a:effectRef idx="2">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US" sz="1800" b="1" i="0" u="none" strike="noStrike" kern="1200" cap="none" spc="0" normalizeH="0" baseline="0" noProof="0" dirty="0">
                <a:ln>
                  <a:noFill/>
                </a:ln>
                <a:solidFill>
                  <a:schemeClr val="lt1"/>
                </a:solidFill>
                <a:effectLst/>
                <a:uLnTx/>
                <a:uFillTx/>
                <a:latin typeface="黑体" panose="02010609060101010101" pitchFamily="49" charset="-122"/>
                <a:ea typeface="黑体" panose="02010609060101010101" pitchFamily="49" charset="-122"/>
                <a:cs typeface="Helvetica Neue"/>
              </a:endParaRPr>
            </a:p>
          </p:txBody>
        </p:sp>
      </p:grpSp>
      <p:sp>
        <p:nvSpPr>
          <p:cNvPr id="22547" name="TextBox 75"/>
          <p:cNvSpPr txBox="1"/>
          <p:nvPr/>
        </p:nvSpPr>
        <p:spPr>
          <a:xfrm>
            <a:off x="4859338" y="2716213"/>
            <a:ext cx="447675" cy="261937"/>
          </a:xfrm>
          <a:prstGeom prst="rect">
            <a:avLst/>
          </a:prstGeom>
          <a:noFill/>
          <a:ln w="9525">
            <a:noFill/>
          </a:ln>
        </p:spPr>
        <p:txBody>
          <a:bodyPr lIns="0" rIns="0" bIns="0">
            <a:spAutoFit/>
          </a:bodyPr>
          <a:p>
            <a:pPr algn="ctr"/>
            <a:r>
              <a:rPr lang="en-US" altLang="zh-CN" sz="1400" b="1" dirty="0">
                <a:solidFill>
                  <a:schemeClr val="bg1"/>
                </a:solidFill>
                <a:latin typeface="黑体" panose="02010609060101010101" pitchFamily="49" charset="-122"/>
                <a:ea typeface="黑体" panose="02010609060101010101" pitchFamily="49" charset="-122"/>
              </a:rPr>
              <a:t>8</a:t>
            </a:r>
            <a:endParaRPr lang="en-US" altLang="zh-CN" sz="1400" b="1" dirty="0">
              <a:solidFill>
                <a:schemeClr val="bg1"/>
              </a:solidFill>
              <a:latin typeface="黑体" panose="02010609060101010101" pitchFamily="49" charset="-122"/>
              <a:ea typeface="黑体" panose="02010609060101010101" pitchFamily="49" charset="-122"/>
            </a:endParaRPr>
          </a:p>
        </p:txBody>
      </p:sp>
      <p:grpSp>
        <p:nvGrpSpPr>
          <p:cNvPr id="4" name="Group 31"/>
          <p:cNvGrpSpPr/>
          <p:nvPr/>
        </p:nvGrpSpPr>
        <p:grpSpPr>
          <a:xfrm>
            <a:off x="5004048" y="3219822"/>
            <a:ext cx="360040" cy="454840"/>
            <a:chOff x="3541647" y="181442"/>
            <a:chExt cx="1055694" cy="817522"/>
          </a:xfrm>
          <a:solidFill>
            <a:schemeClr val="accent5"/>
          </a:solidFill>
        </p:grpSpPr>
        <p:sp>
          <p:nvSpPr>
            <p:cNvPr id="78" name="Rectangle 32"/>
            <p:cNvSpPr/>
            <p:nvPr/>
          </p:nvSpPr>
          <p:spPr>
            <a:xfrm>
              <a:off x="3549536" y="181442"/>
              <a:ext cx="1028814" cy="473329"/>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US" sz="1800" b="1" i="0" u="none" strike="noStrike" kern="1200" cap="none" spc="0" normalizeH="0" baseline="0" noProof="0" dirty="0">
                <a:ln>
                  <a:noFill/>
                </a:ln>
                <a:solidFill>
                  <a:schemeClr val="lt1"/>
                </a:solidFill>
                <a:effectLst/>
                <a:uLnTx/>
                <a:uFillTx/>
                <a:latin typeface="黑体" panose="02010609060101010101" pitchFamily="49" charset="-122"/>
                <a:ea typeface="黑体" panose="02010609060101010101" pitchFamily="49" charset="-122"/>
                <a:cs typeface="Helvetica Neue"/>
              </a:endParaRPr>
            </a:p>
          </p:txBody>
        </p:sp>
        <p:sp>
          <p:nvSpPr>
            <p:cNvPr id="79" name="Isosceles Triangle 33"/>
            <p:cNvSpPr/>
            <p:nvPr/>
          </p:nvSpPr>
          <p:spPr>
            <a:xfrm rot="10800000">
              <a:off x="3541647" y="643968"/>
              <a:ext cx="1055694" cy="354996"/>
            </a:xfrm>
            <a:prstGeom prst="triangle">
              <a:avLst/>
            </a:prstGeom>
            <a:grpFill/>
            <a:ln>
              <a:noFill/>
            </a:ln>
            <a:effectLst/>
          </p:spPr>
          <p:style>
            <a:lnRef idx="1">
              <a:schemeClr val="accent1"/>
            </a:lnRef>
            <a:fillRef idx="3">
              <a:schemeClr val="accent1"/>
            </a:fillRef>
            <a:effectRef idx="2">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US" sz="1800" b="1" i="0" u="none" strike="noStrike" kern="1200" cap="none" spc="0" normalizeH="0" baseline="0" noProof="0" dirty="0">
                <a:ln>
                  <a:noFill/>
                </a:ln>
                <a:solidFill>
                  <a:schemeClr val="lt1"/>
                </a:solidFill>
                <a:effectLst/>
                <a:uLnTx/>
                <a:uFillTx/>
                <a:latin typeface="黑体" panose="02010609060101010101" pitchFamily="49" charset="-122"/>
                <a:ea typeface="黑体" panose="02010609060101010101" pitchFamily="49" charset="-122"/>
                <a:cs typeface="Helvetica Neue"/>
              </a:endParaRPr>
            </a:p>
          </p:txBody>
        </p:sp>
      </p:grpSp>
      <p:sp>
        <p:nvSpPr>
          <p:cNvPr id="22549" name="TextBox 79"/>
          <p:cNvSpPr txBox="1"/>
          <p:nvPr/>
        </p:nvSpPr>
        <p:spPr>
          <a:xfrm>
            <a:off x="4932363" y="3219450"/>
            <a:ext cx="454025" cy="261938"/>
          </a:xfrm>
          <a:prstGeom prst="rect">
            <a:avLst/>
          </a:prstGeom>
          <a:noFill/>
          <a:ln w="9525">
            <a:noFill/>
          </a:ln>
        </p:spPr>
        <p:txBody>
          <a:bodyPr lIns="0" rIns="0" bIns="0">
            <a:spAutoFit/>
          </a:bodyPr>
          <a:p>
            <a:pPr algn="ctr"/>
            <a:r>
              <a:rPr lang="en-US" altLang="zh-CN" sz="1400" b="1" dirty="0">
                <a:solidFill>
                  <a:schemeClr val="bg1"/>
                </a:solidFill>
                <a:latin typeface="黑体" panose="02010609060101010101" pitchFamily="49" charset="-122"/>
                <a:ea typeface="黑体" panose="02010609060101010101" pitchFamily="49" charset="-122"/>
              </a:rPr>
              <a:t>20</a:t>
            </a:r>
            <a:endParaRPr lang="en-US" altLang="zh-CN" sz="1400" b="1" dirty="0">
              <a:solidFill>
                <a:schemeClr val="bg1"/>
              </a:solidFill>
              <a:latin typeface="黑体" panose="02010609060101010101" pitchFamily="49" charset="-122"/>
              <a:ea typeface="黑体" panose="02010609060101010101" pitchFamily="49" charset="-122"/>
            </a:endParaRPr>
          </a:p>
        </p:txBody>
      </p:sp>
      <p:cxnSp>
        <p:nvCxnSpPr>
          <p:cNvPr id="81" name="Straight Connector 38"/>
          <p:cNvCxnSpPr/>
          <p:nvPr/>
        </p:nvCxnSpPr>
        <p:spPr>
          <a:xfrm>
            <a:off x="2787650" y="1620838"/>
            <a:ext cx="0" cy="2116138"/>
          </a:xfrm>
          <a:prstGeom prst="line">
            <a:avLst/>
          </a:prstGeom>
          <a:ln w="12700" cmpd="sng">
            <a:solidFill>
              <a:schemeClr val="bg1">
                <a:lumMod val="85000"/>
              </a:schemeClr>
            </a:solidFill>
          </a:ln>
          <a:effectLst/>
        </p:spPr>
        <p:style>
          <a:lnRef idx="2">
            <a:schemeClr val="accent1"/>
          </a:lnRef>
          <a:fillRef idx="0">
            <a:schemeClr val="accent1"/>
          </a:fillRef>
          <a:effectRef idx="1">
            <a:schemeClr val="accent1"/>
          </a:effectRef>
          <a:fontRef idx="minor">
            <a:schemeClr val="tx1"/>
          </a:fontRef>
        </p:style>
      </p:cxnSp>
      <p:sp>
        <p:nvSpPr>
          <p:cNvPr id="65" name="Rectangle 12"/>
          <p:cNvSpPr/>
          <p:nvPr/>
        </p:nvSpPr>
        <p:spPr>
          <a:xfrm>
            <a:off x="971550" y="1708150"/>
            <a:ext cx="4392613" cy="71438"/>
          </a:xfrm>
          <a:prstGeom prst="rect">
            <a:avLst/>
          </a:prstGeom>
          <a:pattFill prst="ltDnDiag">
            <a:fgClr>
              <a:schemeClr val="bg1">
                <a:lumMod val="65000"/>
              </a:schemeClr>
            </a:fgClr>
            <a:bgClr>
              <a:schemeClr val="bg1">
                <a:lumMod val="95000"/>
              </a:schemeClr>
            </a:bgClr>
          </a:patt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US" sz="1800" b="1" i="0" u="none" strike="noStrike" kern="1200" cap="none" spc="0" normalizeH="0" baseline="0" noProof="0">
              <a:ln>
                <a:noFill/>
              </a:ln>
              <a:solidFill>
                <a:schemeClr val="lt1"/>
              </a:solidFill>
              <a:effectLst/>
              <a:uLnTx/>
              <a:uFillTx/>
              <a:latin typeface="黑体" panose="02010609060101010101" pitchFamily="49" charset="-122"/>
              <a:ea typeface="黑体" panose="02010609060101010101" pitchFamily="49" charset="-122"/>
              <a:cs typeface="+mn-cs"/>
            </a:endParaRPr>
          </a:p>
        </p:txBody>
      </p:sp>
      <p:grpSp>
        <p:nvGrpSpPr>
          <p:cNvPr id="5" name="组合 6"/>
          <p:cNvGrpSpPr/>
          <p:nvPr/>
        </p:nvGrpSpPr>
        <p:grpSpPr>
          <a:xfrm>
            <a:off x="251520" y="1059582"/>
            <a:ext cx="759798" cy="759798"/>
            <a:chOff x="304800" y="673100"/>
            <a:chExt cx="4000500" cy="4000500"/>
          </a:xfrm>
          <a:effectLst>
            <a:outerShdw blurRad="444500" dist="254000" dir="8100000" algn="tr" rotWithShape="0">
              <a:prstClr val="black">
                <a:alpha val="50000"/>
              </a:prstClr>
            </a:outerShdw>
          </a:effectLst>
        </p:grpSpPr>
        <p:sp>
          <p:nvSpPr>
            <p:cNvPr id="69" name="同心圆 68"/>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1" i="0" u="none" strike="noStrike" kern="1200" cap="none" spc="0" normalizeH="0" baseline="0" noProof="0">
                <a:ln>
                  <a:noFill/>
                </a:ln>
                <a:solidFill>
                  <a:schemeClr val="tx1"/>
                </a:solidFill>
                <a:effectLst/>
                <a:uLnTx/>
                <a:uFillTx/>
                <a:latin typeface="黑体" panose="02010609060101010101" pitchFamily="49" charset="-122"/>
                <a:ea typeface="黑体" panose="02010609060101010101" pitchFamily="49" charset="-122"/>
                <a:cs typeface="+mn-cs"/>
              </a:endParaRPr>
            </a:p>
          </p:txBody>
        </p:sp>
        <p:sp>
          <p:nvSpPr>
            <p:cNvPr id="72" name="椭圆 71"/>
            <p:cNvSpPr/>
            <p:nvPr/>
          </p:nvSpPr>
          <p:spPr>
            <a:xfrm>
              <a:off x="392112" y="760412"/>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1" i="0" u="none" strike="noStrike" kern="1200" cap="none" spc="0" normalizeH="0" baseline="0" noProof="0">
                <a:ln>
                  <a:noFill/>
                </a:ln>
                <a:solidFill>
                  <a:schemeClr val="lt1"/>
                </a:solidFill>
                <a:effectLst/>
                <a:uLnTx/>
                <a:uFillTx/>
                <a:latin typeface="黑体" panose="02010609060101010101" pitchFamily="49" charset="-122"/>
                <a:ea typeface="黑体" panose="02010609060101010101" pitchFamily="49" charset="-122"/>
                <a:cs typeface="+mn-cs"/>
              </a:endParaRPr>
            </a:p>
          </p:txBody>
        </p:sp>
      </p:grpSp>
      <p:sp>
        <p:nvSpPr>
          <p:cNvPr id="73" name="TextBox 72"/>
          <p:cNvSpPr txBox="1">
            <a:spLocks noChangeArrowheads="1"/>
          </p:cNvSpPr>
          <p:nvPr/>
        </p:nvSpPr>
        <p:spPr bwMode="auto">
          <a:xfrm>
            <a:off x="1116013" y="1347788"/>
            <a:ext cx="1808163" cy="292100"/>
          </a:xfrm>
          <a:prstGeom prst="rect">
            <a:avLst/>
          </a:prstGeom>
          <a:noFill/>
          <a:ln w="9525">
            <a:noFill/>
            <a:miter lim="800000"/>
          </a:ln>
        </p:spPr>
        <p:txBody>
          <a:bodyPr lIns="0" rIns="0" bIns="0">
            <a:spAutoFit/>
          </a:bodyPr>
          <a:lstStyle/>
          <a:p>
            <a:pPr marR="0" defTabSz="914400">
              <a:buClrTx/>
              <a:buSzTx/>
              <a:buFontTx/>
              <a:buNone/>
              <a:tabLst>
                <a:tab pos="1025525" algn="l"/>
              </a:tabLst>
              <a:defRPr/>
            </a:pPr>
            <a:r>
              <a:rPr kumimoji="0" lang="zh-CN" altLang="en-US" sz="1600" b="1" kern="1200" cap="none" spc="0" normalizeH="0" baseline="0" noProof="0" dirty="0">
                <a:solidFill>
                  <a:schemeClr val="accent5">
                    <a:lumMod val="75000"/>
                  </a:schemeClr>
                </a:solidFill>
                <a:latin typeface="黑体" panose="02010609060101010101" pitchFamily="49" charset="-122"/>
                <a:ea typeface="黑体" panose="02010609060101010101" pitchFamily="49" charset="-122"/>
                <a:cs typeface="Calibri" panose="020F0502020204030204" pitchFamily="34" charset="0"/>
              </a:rPr>
              <a:t>适应输血事业发展</a:t>
            </a:r>
            <a:endParaRPr kumimoji="0" lang="en-US" altLang="en-US" sz="1600" b="1" kern="1200" cap="none" spc="0" normalizeH="0" baseline="0" noProof="0" dirty="0">
              <a:solidFill>
                <a:schemeClr val="accent5">
                  <a:lumMod val="75000"/>
                </a:schemeClr>
              </a:solidFill>
              <a:latin typeface="黑体" panose="02010609060101010101" pitchFamily="49" charset="-122"/>
              <a:ea typeface="黑体" panose="02010609060101010101" pitchFamily="49" charset="-122"/>
              <a:cs typeface="Calibri" panose="020F0502020204030204" pitchFamily="34" charset="0"/>
            </a:endParaRPr>
          </a:p>
        </p:txBody>
      </p:sp>
      <p:sp>
        <p:nvSpPr>
          <p:cNvPr id="76" name="TextBox 75"/>
          <p:cNvSpPr txBox="1"/>
          <p:nvPr/>
        </p:nvSpPr>
        <p:spPr>
          <a:xfrm>
            <a:off x="2268538" y="339725"/>
            <a:ext cx="4462463" cy="276225"/>
          </a:xfrm>
          <a:prstGeom prst="rect">
            <a:avLst/>
          </a:prstGeom>
          <a:noFill/>
        </p:spPr>
        <p:txBody>
          <a:bodyPr lIns="0" tIns="0" rIns="0" bIns="0">
            <a:spAutoFit/>
          </a:bodyPr>
          <a:lstStyle/>
          <a:p>
            <a:pPr marL="171450" marR="0" lvl="1" indent="-171450" algn="ctr" defTabSz="914400" rtl="0" eaLnBrk="1" fontAlgn="base" latinLnBrk="0" hangingPunct="1">
              <a:lnSpc>
                <a:spcPct val="100000"/>
              </a:lnSpc>
              <a:spcBef>
                <a:spcPct val="0"/>
              </a:spcBef>
              <a:spcAft>
                <a:spcPct val="0"/>
              </a:spcAft>
              <a:buClrTx/>
              <a:buSzTx/>
              <a:buFontTx/>
              <a:buNone/>
              <a:defRPr/>
            </a:pPr>
            <a:r>
              <a:rPr kumimoji="0" lang="en-US" altLang="zh-CN" sz="1800" b="1" i="0" u="none" strike="noStrike" kern="1200" cap="none" spc="0" normalizeH="0" baseline="0" noProof="0" dirty="0">
                <a:ln>
                  <a:noFill/>
                </a:ln>
                <a:solidFill>
                  <a:schemeClr val="tx1">
                    <a:lumMod val="50000"/>
                    <a:lumOff val="50000"/>
                  </a:schemeClr>
                </a:solidFill>
                <a:effectLst/>
                <a:uLnTx/>
                <a:uFillTx/>
                <a:latin typeface="黑体" panose="02010609060101010101" pitchFamily="49" charset="-122"/>
                <a:ea typeface="黑体" panose="02010609060101010101" pitchFamily="49" charset="-122"/>
                <a:cs typeface="+mn-cs"/>
              </a:rPr>
              <a:t>《</a:t>
            </a:r>
            <a:r>
              <a:rPr kumimoji="0" lang="zh-CN" altLang="en-US" sz="1800" b="1" i="0" u="none" strike="noStrike" kern="1200" cap="none" spc="0" normalizeH="0" baseline="0" noProof="0" dirty="0">
                <a:ln>
                  <a:noFill/>
                </a:ln>
                <a:solidFill>
                  <a:schemeClr val="tx1">
                    <a:lumMod val="50000"/>
                    <a:lumOff val="50000"/>
                  </a:schemeClr>
                </a:solidFill>
                <a:effectLst/>
                <a:uLnTx/>
                <a:uFillTx/>
                <a:latin typeface="黑体" panose="02010609060101010101" pitchFamily="49" charset="-122"/>
                <a:ea typeface="黑体" panose="02010609060101010101" pitchFamily="49" charset="-122"/>
                <a:cs typeface="+mn-cs"/>
              </a:rPr>
              <a:t>江苏省献血条例</a:t>
            </a:r>
            <a:r>
              <a:rPr kumimoji="0" lang="en-US" altLang="zh-CN" sz="1800" b="1" i="0" u="none" strike="noStrike" kern="1200" cap="none" spc="0" normalizeH="0" baseline="0" noProof="0" dirty="0">
                <a:ln>
                  <a:noFill/>
                </a:ln>
                <a:solidFill>
                  <a:schemeClr val="tx1">
                    <a:lumMod val="50000"/>
                    <a:lumOff val="50000"/>
                  </a:schemeClr>
                </a:solidFill>
                <a:effectLst/>
                <a:uLnTx/>
                <a:uFillTx/>
                <a:latin typeface="黑体" panose="02010609060101010101" pitchFamily="49" charset="-122"/>
                <a:ea typeface="黑体" panose="02010609060101010101" pitchFamily="49" charset="-122"/>
                <a:cs typeface="+mn-cs"/>
              </a:rPr>
              <a:t>》</a:t>
            </a:r>
            <a:r>
              <a:rPr kumimoji="0" lang="zh-CN" altLang="en-US" sz="1800" b="1" i="0" u="none" strike="noStrike" kern="1200" cap="none" spc="0" normalizeH="0" baseline="0" noProof="0" dirty="0">
                <a:ln>
                  <a:noFill/>
                </a:ln>
                <a:solidFill>
                  <a:schemeClr val="tx1">
                    <a:lumMod val="50000"/>
                    <a:lumOff val="50000"/>
                  </a:schemeClr>
                </a:solidFill>
                <a:effectLst/>
                <a:uLnTx/>
                <a:uFillTx/>
                <a:latin typeface="黑体" panose="02010609060101010101" pitchFamily="49" charset="-122"/>
                <a:ea typeface="黑体" panose="02010609060101010101" pitchFamily="49" charset="-122"/>
                <a:cs typeface="+mn-cs"/>
              </a:rPr>
              <a:t>修订的必要性、可行性</a:t>
            </a:r>
            <a:endParaRPr kumimoji="0" lang="zh-CN" altLang="en-US" sz="1800" b="1" i="0" u="none" strike="noStrike" kern="1200" cap="none" spc="0" normalizeH="0" baseline="0" noProof="0" dirty="0">
              <a:ln>
                <a:noFill/>
              </a:ln>
              <a:solidFill>
                <a:schemeClr val="tx1"/>
              </a:solidFill>
              <a:effectLst/>
              <a:uLnTx/>
              <a:uFillTx/>
              <a:latin typeface="黑体" panose="02010609060101010101" pitchFamily="49" charset="-122"/>
              <a:ea typeface="黑体" panose="02010609060101010101" pitchFamily="49" charset="-122"/>
              <a:cs typeface="+mn-cs"/>
            </a:endParaRPr>
          </a:p>
        </p:txBody>
      </p:sp>
      <p:sp>
        <p:nvSpPr>
          <p:cNvPr id="22555" name="TextBox 76"/>
          <p:cNvSpPr txBox="1"/>
          <p:nvPr/>
        </p:nvSpPr>
        <p:spPr>
          <a:xfrm>
            <a:off x="2555875" y="771525"/>
            <a:ext cx="3529013" cy="277813"/>
          </a:xfrm>
          <a:prstGeom prst="rect">
            <a:avLst/>
          </a:prstGeom>
          <a:noFill/>
          <a:ln w="9525">
            <a:noFill/>
          </a:ln>
        </p:spPr>
        <p:txBody>
          <a:bodyPr lIns="0" tIns="0" rIns="0" bIns="0">
            <a:spAutoFit/>
          </a:bodyPr>
          <a:p>
            <a:pPr marL="171450" lvl="1" indent="-171450" algn="ctr" eaLnBrk="1" hangingPunct="1"/>
            <a:r>
              <a:rPr lang="zh-CN" altLang="en-US" b="1" dirty="0">
                <a:latin typeface="黑体" panose="02010609060101010101" pitchFamily="49" charset="-122"/>
                <a:ea typeface="黑体" panose="02010609060101010101" pitchFamily="49" charset="-122"/>
              </a:rPr>
              <a:t>一、修订的必要性</a:t>
            </a:r>
            <a:endParaRPr lang="zh-CN" altLang="en-US" b="1" dirty="0">
              <a:latin typeface="黑体" panose="02010609060101010101" pitchFamily="49" charset="-122"/>
              <a:ea typeface="黑体" panose="02010609060101010101" pitchFamily="49" charset="-122"/>
            </a:endParaRPr>
          </a:p>
        </p:txBody>
      </p:sp>
      <p:cxnSp>
        <p:nvCxnSpPr>
          <p:cNvPr id="80" name="Straight Connector 21"/>
          <p:cNvCxnSpPr/>
          <p:nvPr/>
        </p:nvCxnSpPr>
        <p:spPr>
          <a:xfrm>
            <a:off x="2555875" y="700088"/>
            <a:ext cx="3671888" cy="0"/>
          </a:xfrm>
          <a:prstGeom prst="line">
            <a:avLst/>
          </a:prstGeom>
          <a:ln w="38100">
            <a:solidFill>
              <a:schemeClr val="bg2"/>
            </a:solidFill>
            <a:prstDash val="sysDash"/>
          </a:ln>
        </p:spPr>
        <p:style>
          <a:lnRef idx="1">
            <a:schemeClr val="accent1"/>
          </a:lnRef>
          <a:fillRef idx="0">
            <a:schemeClr val="accent1"/>
          </a:fillRef>
          <a:effectRef idx="0">
            <a:schemeClr val="accent1"/>
          </a:effectRef>
          <a:fontRef idx="minor">
            <a:schemeClr val="tx1"/>
          </a:fontRef>
        </p:style>
      </p:cxnSp>
      <p:sp>
        <p:nvSpPr>
          <p:cNvPr id="83" name="TextBox 14"/>
          <p:cNvSpPr>
            <a:spLocks noChangeArrowheads="1"/>
          </p:cNvSpPr>
          <p:nvPr/>
        </p:nvSpPr>
        <p:spPr bwMode="auto">
          <a:xfrm>
            <a:off x="323850" y="1203325"/>
            <a:ext cx="544513" cy="523875"/>
          </a:xfrm>
          <a:prstGeom prst="rect">
            <a:avLst/>
          </a:prstGeom>
          <a:noFill/>
          <a:ln w="9525">
            <a:noFill/>
            <a:miter lim="800000"/>
          </a:ln>
        </p:spPr>
        <p:txBody>
          <a:bodyPr wrap="none">
            <a:spAutoFit/>
          </a:bodyPr>
          <a:lstStyle/>
          <a:p>
            <a:pPr marL="0" marR="0" lvl="0" indent="0" algn="l" defTabSz="914400" rtl="0" eaLnBrk="1" fontAlgn="base" latinLnBrk="0" hangingPunct="1">
              <a:lnSpc>
                <a:spcPct val="100000"/>
              </a:lnSpc>
              <a:spcBef>
                <a:spcPct val="0"/>
              </a:spcBef>
              <a:spcAft>
                <a:spcPct val="0"/>
              </a:spcAft>
              <a:buClrTx/>
              <a:buSzTx/>
              <a:buFontTx/>
              <a:buNone/>
              <a:defRPr/>
            </a:pPr>
            <a:r>
              <a:rPr kumimoji="0" lang="en-US" altLang="zh-CN" sz="2800" b="1" i="0" u="none" strike="noStrike" kern="1200" cap="none" spc="0" normalizeH="0" baseline="0" noProof="0" dirty="0">
                <a:ln>
                  <a:noFill/>
                </a:ln>
                <a:solidFill>
                  <a:schemeClr val="accent5">
                    <a:lumMod val="75000"/>
                  </a:schemeClr>
                </a:solidFill>
                <a:effectLst/>
                <a:uLnTx/>
                <a:uFillTx/>
                <a:latin typeface="黑体" panose="02010609060101010101" pitchFamily="49" charset="-122"/>
                <a:ea typeface="黑体" panose="02010609060101010101" pitchFamily="49" charset="-122"/>
                <a:cs typeface="+mn-cs"/>
                <a:sym typeface="方正兰亭粗黑_GBK"/>
              </a:rPr>
              <a:t>03</a:t>
            </a:r>
            <a:endParaRPr kumimoji="0" lang="en-US" altLang="zh-CN" sz="2800" b="1" i="0" u="none" strike="noStrike" kern="1200" cap="none" spc="0" normalizeH="0" baseline="0" noProof="0" dirty="0">
              <a:ln>
                <a:noFill/>
              </a:ln>
              <a:solidFill>
                <a:schemeClr val="accent5">
                  <a:lumMod val="75000"/>
                </a:schemeClr>
              </a:solidFill>
              <a:effectLst/>
              <a:uLnTx/>
              <a:uFillTx/>
              <a:latin typeface="黑体" panose="02010609060101010101" pitchFamily="49" charset="-122"/>
              <a:ea typeface="黑体" panose="02010609060101010101" pitchFamily="49" charset="-122"/>
              <a:cs typeface="+mn-cs"/>
              <a:sym typeface="方正兰亭粗黑_GBK"/>
            </a:endParaRPr>
          </a:p>
        </p:txBody>
      </p:sp>
    </p:spTree>
  </p:cSld>
  <p:clrMapOvr>
    <a:masterClrMapping/>
  </p:clrMapOvr>
  <p:transition spd="med" advTm="0">
    <p:fad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grpSp>
        <p:nvGrpSpPr>
          <p:cNvPr id="5122" name="组合 42"/>
          <p:cNvGrpSpPr/>
          <p:nvPr/>
        </p:nvGrpSpPr>
        <p:grpSpPr>
          <a:xfrm>
            <a:off x="3563938" y="484188"/>
            <a:ext cx="4102100" cy="598487"/>
            <a:chOff x="3710491" y="1059582"/>
            <a:chExt cx="4101695" cy="599235"/>
          </a:xfrm>
        </p:grpSpPr>
        <p:grpSp>
          <p:nvGrpSpPr>
            <p:cNvPr id="5168" name="组合 44"/>
            <p:cNvGrpSpPr/>
            <p:nvPr/>
          </p:nvGrpSpPr>
          <p:grpSpPr>
            <a:xfrm>
              <a:off x="3710491" y="1059582"/>
              <a:ext cx="4101695" cy="599235"/>
              <a:chOff x="4139952" y="1170041"/>
              <a:chExt cx="3672408" cy="536519"/>
            </a:xfrm>
          </p:grpSpPr>
          <p:sp>
            <p:nvSpPr>
              <p:cNvPr id="47" name="圆角矩形 46"/>
              <p:cNvSpPr/>
              <p:nvPr/>
            </p:nvSpPr>
            <p:spPr>
              <a:xfrm>
                <a:off x="4139952" y="1170041"/>
                <a:ext cx="3672408" cy="536519"/>
              </a:xfrm>
              <a:prstGeom prst="roundRect">
                <a:avLst>
                  <a:gd name="adj" fmla="val 50000"/>
                </a:avLst>
              </a:prstGeom>
              <a:gradFill flip="none" rotWithShape="1">
                <a:gsLst>
                  <a:gs pos="45000">
                    <a:schemeClr val="bg1"/>
                  </a:gs>
                  <a:gs pos="100000">
                    <a:schemeClr val="bg1">
                      <a:lumMod val="85000"/>
                    </a:schemeClr>
                  </a:gs>
                </a:gsLst>
                <a:lin ang="18000000" scaled="0"/>
                <a:tileRect/>
              </a:gradFill>
              <a:ln w="6350">
                <a:gradFill>
                  <a:gsLst>
                    <a:gs pos="0">
                      <a:schemeClr val="bg1">
                        <a:lumMod val="85000"/>
                      </a:schemeClr>
                    </a:gs>
                    <a:gs pos="100000">
                      <a:schemeClr val="bg1"/>
                    </a:gs>
                  </a:gsLst>
                  <a:lin ang="17400000" scaled="0"/>
                </a:gradFill>
              </a:ln>
              <a:effectLst>
                <a:outerShdw blurRad="152400" dist="38100" dir="8100000" algn="tr" rotWithShape="0">
                  <a:prstClr val="black">
                    <a:alpha val="34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400" b="0" i="0" u="none" strike="noStrike" kern="1200" cap="none" spc="0" normalizeH="0" baseline="0" noProof="0">
                  <a:ln>
                    <a:noFill/>
                  </a:ln>
                  <a:solidFill>
                    <a:schemeClr val="tx1">
                      <a:lumMod val="65000"/>
                      <a:lumOff val="35000"/>
                    </a:schemeClr>
                  </a:solidFill>
                  <a:effectLst/>
                  <a:uLnTx/>
                  <a:uFillTx/>
                  <a:latin typeface="黑体" panose="02010609060101010101" pitchFamily="49" charset="-122"/>
                  <a:ea typeface="黑体" panose="02010609060101010101" pitchFamily="49" charset="-122"/>
                  <a:cs typeface="+mn-cs"/>
                </a:endParaRPr>
              </a:p>
            </p:txBody>
          </p:sp>
          <p:sp>
            <p:nvSpPr>
              <p:cNvPr id="48" name="圆角矩形 113"/>
              <p:cNvSpPr/>
              <p:nvPr/>
            </p:nvSpPr>
            <p:spPr>
              <a:xfrm>
                <a:off x="4716016" y="1250029"/>
                <a:ext cx="3005287" cy="389240"/>
              </a:xfrm>
              <a:custGeom>
                <a:avLst/>
                <a:gdLst/>
                <a:ahLst/>
                <a:cxnLst/>
                <a:rect l="l" t="t" r="r" b="b"/>
                <a:pathLst>
                  <a:path w="3005287" h="389240">
                    <a:moveTo>
                      <a:pt x="0" y="0"/>
                    </a:moveTo>
                    <a:lnTo>
                      <a:pt x="535610" y="0"/>
                    </a:lnTo>
                    <a:lnTo>
                      <a:pt x="792088" y="0"/>
                    </a:lnTo>
                    <a:lnTo>
                      <a:pt x="2810667" y="0"/>
                    </a:lnTo>
                    <a:cubicBezTo>
                      <a:pt x="2918153" y="0"/>
                      <a:pt x="3005287" y="87134"/>
                      <a:pt x="3005287" y="194620"/>
                    </a:cubicBezTo>
                    <a:lnTo>
                      <a:pt x="3005286" y="194620"/>
                    </a:lnTo>
                    <a:cubicBezTo>
                      <a:pt x="3005286" y="302106"/>
                      <a:pt x="2918152" y="389240"/>
                      <a:pt x="2810666" y="389240"/>
                    </a:cubicBezTo>
                    <a:lnTo>
                      <a:pt x="535610" y="389239"/>
                    </a:lnTo>
                    <a:lnTo>
                      <a:pt x="0" y="389239"/>
                    </a:lnTo>
                    <a:close/>
                  </a:path>
                </a:pathLst>
              </a:custGeom>
              <a:solidFill>
                <a:schemeClr val="accent2"/>
              </a:solidFill>
              <a:ln w="6350">
                <a:noFill/>
              </a:ln>
              <a:effectLst>
                <a:innerShdw blurRad="63500" dist="50800" dir="16200000">
                  <a:prstClr val="black">
                    <a:alpha val="32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400" b="0" i="0" u="none" strike="noStrike" kern="1200" cap="none" spc="0" normalizeH="0" baseline="0" noProof="0" dirty="0">
                  <a:ln>
                    <a:noFill/>
                  </a:ln>
                  <a:solidFill>
                    <a:schemeClr val="tx1">
                      <a:lumMod val="65000"/>
                      <a:lumOff val="35000"/>
                    </a:schemeClr>
                  </a:solidFill>
                  <a:effectLst/>
                  <a:uLnTx/>
                  <a:uFillTx/>
                  <a:latin typeface="黑体" panose="02010609060101010101" pitchFamily="49" charset="-122"/>
                  <a:ea typeface="黑体" panose="02010609060101010101" pitchFamily="49" charset="-122"/>
                  <a:cs typeface="+mn-cs"/>
                </a:endParaRPr>
              </a:p>
            </p:txBody>
          </p:sp>
          <p:sp>
            <p:nvSpPr>
              <p:cNvPr id="49" name="TextBox 48"/>
              <p:cNvSpPr txBox="1"/>
              <p:nvPr/>
            </p:nvSpPr>
            <p:spPr>
              <a:xfrm>
                <a:off x="4305304" y="1253634"/>
                <a:ext cx="331793" cy="282807"/>
              </a:xfrm>
              <a:prstGeom prst="rect">
                <a:avLst/>
              </a:prstGeom>
              <a:noFill/>
            </p:spPr>
            <p:txBody>
              <a:bodyPr wrap="none">
                <a:spAutoFit/>
              </a:bodyPr>
              <a:lstStyle/>
              <a:p>
                <a:pPr marR="0" algn="ctr" defTabSz="914400">
                  <a:buClrTx/>
                  <a:buSzTx/>
                  <a:buFontTx/>
                  <a:buNone/>
                  <a:defRPr/>
                </a:pPr>
                <a:r>
                  <a:rPr kumimoji="0" lang="en-US" altLang="zh-CN" sz="1400" b="1" kern="1200" cap="none" spc="0" normalizeH="0" baseline="0" noProof="0" dirty="0">
                    <a:solidFill>
                      <a:schemeClr val="accent2"/>
                    </a:solidFill>
                    <a:effectLst>
                      <a:innerShdw blurRad="63500" dist="50800" dir="10800000">
                        <a:prstClr val="black">
                          <a:alpha val="50000"/>
                        </a:prstClr>
                      </a:innerShdw>
                    </a:effectLst>
                    <a:latin typeface="黑体" panose="02010609060101010101" pitchFamily="49" charset="-122"/>
                    <a:ea typeface="黑体" panose="02010609060101010101" pitchFamily="49" charset="-122"/>
                    <a:cs typeface="+mn-cs"/>
                  </a:rPr>
                  <a:t>01</a:t>
                </a:r>
                <a:endParaRPr kumimoji="0" lang="zh-CN" altLang="en-US" sz="1400" b="1" kern="1200" cap="none" spc="0" normalizeH="0" baseline="0" noProof="0" dirty="0">
                  <a:solidFill>
                    <a:schemeClr val="accent2"/>
                  </a:solidFill>
                  <a:effectLst>
                    <a:innerShdw blurRad="63500" dist="50800" dir="10800000">
                      <a:prstClr val="black">
                        <a:alpha val="50000"/>
                      </a:prstClr>
                    </a:innerShdw>
                  </a:effectLst>
                  <a:latin typeface="黑体" panose="02010609060101010101" pitchFamily="49" charset="-122"/>
                  <a:ea typeface="黑体" panose="02010609060101010101" pitchFamily="49" charset="-122"/>
                  <a:cs typeface="+mn-cs"/>
                </a:endParaRPr>
              </a:p>
            </p:txBody>
          </p:sp>
        </p:grpSp>
        <p:sp>
          <p:nvSpPr>
            <p:cNvPr id="5169" name="TextBox 45"/>
            <p:cNvSpPr txBox="1"/>
            <p:nvPr/>
          </p:nvSpPr>
          <p:spPr>
            <a:xfrm>
              <a:off x="4307332" y="1203778"/>
              <a:ext cx="3158813" cy="308162"/>
            </a:xfrm>
            <a:prstGeom prst="rect">
              <a:avLst/>
            </a:prstGeom>
            <a:noFill/>
            <a:ln w="9525">
              <a:noFill/>
            </a:ln>
          </p:spPr>
          <p:txBody>
            <a:bodyPr>
              <a:spAutoFit/>
            </a:bodyPr>
            <a:p>
              <a:pPr algn="ctr"/>
              <a:r>
                <a:rPr lang="en-US" altLang="zh-CN" sz="1400" b="1" dirty="0">
                  <a:solidFill>
                    <a:schemeClr val="bg1"/>
                  </a:solidFill>
                  <a:latin typeface="黑体" panose="02010609060101010101" pitchFamily="49" charset="-122"/>
                  <a:ea typeface="黑体" panose="02010609060101010101" pitchFamily="49" charset="-122"/>
                </a:rPr>
                <a:t>《</a:t>
              </a:r>
              <a:r>
                <a:rPr lang="zh-CN" altLang="en-US" sz="1400" b="1" dirty="0">
                  <a:solidFill>
                    <a:schemeClr val="bg1"/>
                  </a:solidFill>
                  <a:latin typeface="黑体" panose="02010609060101010101" pitchFamily="49" charset="-122"/>
                  <a:ea typeface="黑体" panose="02010609060101010101" pitchFamily="49" charset="-122"/>
                </a:rPr>
                <a:t>江苏省献血条例</a:t>
              </a:r>
              <a:r>
                <a:rPr lang="en-US" altLang="zh-CN" sz="1400" b="1" dirty="0">
                  <a:solidFill>
                    <a:schemeClr val="bg1"/>
                  </a:solidFill>
                  <a:latin typeface="黑体" panose="02010609060101010101" pitchFamily="49" charset="-122"/>
                  <a:ea typeface="黑体" panose="02010609060101010101" pitchFamily="49" charset="-122"/>
                </a:rPr>
                <a:t>》</a:t>
              </a:r>
              <a:r>
                <a:rPr lang="zh-CN" altLang="en-US" sz="1400" b="1" dirty="0">
                  <a:solidFill>
                    <a:schemeClr val="bg1"/>
                  </a:solidFill>
                  <a:latin typeface="黑体" panose="02010609060101010101" pitchFamily="49" charset="-122"/>
                  <a:ea typeface="黑体" panose="02010609060101010101" pitchFamily="49" charset="-122"/>
                </a:rPr>
                <a:t>立法后评估</a:t>
              </a:r>
              <a:endParaRPr lang="zh-CN" altLang="en-US" sz="1400" b="1" dirty="0">
                <a:solidFill>
                  <a:schemeClr val="bg1"/>
                </a:solidFill>
                <a:latin typeface="黑体" panose="02010609060101010101" pitchFamily="49" charset="-122"/>
                <a:ea typeface="黑体" panose="02010609060101010101" pitchFamily="49" charset="-122"/>
              </a:endParaRPr>
            </a:p>
          </p:txBody>
        </p:sp>
      </p:grpSp>
      <p:grpSp>
        <p:nvGrpSpPr>
          <p:cNvPr id="5123" name="组合 49"/>
          <p:cNvGrpSpPr/>
          <p:nvPr/>
        </p:nvGrpSpPr>
        <p:grpSpPr>
          <a:xfrm>
            <a:off x="3563938" y="2139950"/>
            <a:ext cx="4102100" cy="598488"/>
            <a:chOff x="3720963" y="2324915"/>
            <a:chExt cx="4101695" cy="599235"/>
          </a:xfrm>
        </p:grpSpPr>
        <p:grpSp>
          <p:nvGrpSpPr>
            <p:cNvPr id="5159" name="组合 50"/>
            <p:cNvGrpSpPr/>
            <p:nvPr/>
          </p:nvGrpSpPr>
          <p:grpSpPr>
            <a:xfrm>
              <a:off x="3720963" y="2324915"/>
              <a:ext cx="4101695" cy="599235"/>
              <a:chOff x="4139952" y="1170041"/>
              <a:chExt cx="3672408" cy="536519"/>
            </a:xfrm>
          </p:grpSpPr>
          <p:sp>
            <p:nvSpPr>
              <p:cNvPr id="53" name="圆角矩形 52"/>
              <p:cNvSpPr/>
              <p:nvPr/>
            </p:nvSpPr>
            <p:spPr>
              <a:xfrm>
                <a:off x="4139952" y="1170041"/>
                <a:ext cx="3672408" cy="536519"/>
              </a:xfrm>
              <a:prstGeom prst="roundRect">
                <a:avLst>
                  <a:gd name="adj" fmla="val 50000"/>
                </a:avLst>
              </a:prstGeom>
              <a:gradFill flip="none" rotWithShape="1">
                <a:gsLst>
                  <a:gs pos="45000">
                    <a:schemeClr val="bg1"/>
                  </a:gs>
                  <a:gs pos="100000">
                    <a:schemeClr val="bg1">
                      <a:lumMod val="85000"/>
                    </a:schemeClr>
                  </a:gs>
                </a:gsLst>
                <a:lin ang="18000000" scaled="0"/>
                <a:tileRect/>
              </a:gradFill>
              <a:ln w="6350">
                <a:gradFill>
                  <a:gsLst>
                    <a:gs pos="0">
                      <a:schemeClr val="bg1">
                        <a:lumMod val="85000"/>
                      </a:schemeClr>
                    </a:gs>
                    <a:gs pos="100000">
                      <a:schemeClr val="bg1"/>
                    </a:gs>
                  </a:gsLst>
                  <a:lin ang="17400000" scaled="0"/>
                </a:gradFill>
              </a:ln>
              <a:effectLst>
                <a:outerShdw blurRad="152400" dist="38100" dir="8100000" algn="tr" rotWithShape="0">
                  <a:prstClr val="black">
                    <a:alpha val="34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400" b="0" i="0" u="none" strike="noStrike" kern="1200" cap="none" spc="0" normalizeH="0" baseline="0" noProof="0">
                  <a:ln>
                    <a:noFill/>
                  </a:ln>
                  <a:solidFill>
                    <a:schemeClr val="tx1">
                      <a:lumMod val="95000"/>
                      <a:lumOff val="5000"/>
                    </a:schemeClr>
                  </a:solidFill>
                  <a:effectLst/>
                  <a:uLnTx/>
                  <a:uFillTx/>
                  <a:latin typeface="黑体" panose="02010609060101010101" pitchFamily="49" charset="-122"/>
                  <a:ea typeface="黑体" panose="02010609060101010101" pitchFamily="49" charset="-122"/>
                  <a:cs typeface="+mn-cs"/>
                </a:endParaRPr>
              </a:p>
            </p:txBody>
          </p:sp>
          <p:sp>
            <p:nvSpPr>
              <p:cNvPr id="54" name="圆角矩形 113"/>
              <p:cNvSpPr/>
              <p:nvPr/>
            </p:nvSpPr>
            <p:spPr>
              <a:xfrm>
                <a:off x="4716016" y="1250029"/>
                <a:ext cx="3005287" cy="389240"/>
              </a:xfrm>
              <a:custGeom>
                <a:avLst/>
                <a:gdLst/>
                <a:ahLst/>
                <a:cxnLst/>
                <a:rect l="l" t="t" r="r" b="b"/>
                <a:pathLst>
                  <a:path w="3005287" h="389240">
                    <a:moveTo>
                      <a:pt x="0" y="0"/>
                    </a:moveTo>
                    <a:lnTo>
                      <a:pt x="535610" y="0"/>
                    </a:lnTo>
                    <a:lnTo>
                      <a:pt x="792088" y="0"/>
                    </a:lnTo>
                    <a:lnTo>
                      <a:pt x="2810667" y="0"/>
                    </a:lnTo>
                    <a:cubicBezTo>
                      <a:pt x="2918153" y="0"/>
                      <a:pt x="3005287" y="87134"/>
                      <a:pt x="3005287" y="194620"/>
                    </a:cubicBezTo>
                    <a:lnTo>
                      <a:pt x="3005286" y="194620"/>
                    </a:lnTo>
                    <a:cubicBezTo>
                      <a:pt x="3005286" y="302106"/>
                      <a:pt x="2918152" y="389240"/>
                      <a:pt x="2810666" y="389240"/>
                    </a:cubicBezTo>
                    <a:lnTo>
                      <a:pt x="535610" y="389239"/>
                    </a:lnTo>
                    <a:lnTo>
                      <a:pt x="0" y="389239"/>
                    </a:lnTo>
                    <a:close/>
                  </a:path>
                </a:pathLst>
              </a:custGeom>
              <a:solidFill>
                <a:schemeClr val="accent4"/>
              </a:solidFill>
              <a:ln w="6350">
                <a:noFill/>
              </a:ln>
              <a:effectLst>
                <a:innerShdw blurRad="63500" dist="50800" dir="16200000">
                  <a:prstClr val="black">
                    <a:alpha val="32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400" b="0" i="0" u="none" strike="noStrike" kern="1200" cap="none" spc="0" normalizeH="0" baseline="0" noProof="0">
                  <a:ln>
                    <a:noFill/>
                  </a:ln>
                  <a:solidFill>
                    <a:schemeClr val="tx1">
                      <a:lumMod val="95000"/>
                      <a:lumOff val="5000"/>
                    </a:schemeClr>
                  </a:solidFill>
                  <a:effectLst/>
                  <a:uLnTx/>
                  <a:uFillTx/>
                  <a:latin typeface="黑体" panose="02010609060101010101" pitchFamily="49" charset="-122"/>
                  <a:ea typeface="黑体" panose="02010609060101010101" pitchFamily="49" charset="-122"/>
                  <a:cs typeface="+mn-cs"/>
                </a:endParaRPr>
              </a:p>
            </p:txBody>
          </p:sp>
          <p:sp>
            <p:nvSpPr>
              <p:cNvPr id="55" name="TextBox 54"/>
              <p:cNvSpPr txBox="1"/>
              <p:nvPr/>
            </p:nvSpPr>
            <p:spPr>
              <a:xfrm>
                <a:off x="4305304" y="1253634"/>
                <a:ext cx="331793" cy="282806"/>
              </a:xfrm>
              <a:prstGeom prst="rect">
                <a:avLst/>
              </a:prstGeom>
              <a:noFill/>
            </p:spPr>
            <p:txBody>
              <a:bodyPr wrap="none">
                <a:spAutoFit/>
              </a:bodyPr>
              <a:lstStyle/>
              <a:p>
                <a:pPr marR="0" algn="ctr" defTabSz="914400">
                  <a:buClrTx/>
                  <a:buSzTx/>
                  <a:buFontTx/>
                  <a:buNone/>
                  <a:defRPr/>
                </a:pPr>
                <a:r>
                  <a:rPr kumimoji="0" lang="en-US" altLang="zh-CN" sz="1400" b="1" kern="1200" cap="none" spc="0" normalizeH="0" baseline="0" noProof="0" dirty="0">
                    <a:solidFill>
                      <a:schemeClr val="tx1">
                        <a:lumMod val="95000"/>
                        <a:lumOff val="5000"/>
                      </a:schemeClr>
                    </a:solidFill>
                    <a:effectLst>
                      <a:innerShdw blurRad="63500" dist="50800" dir="10800000">
                        <a:prstClr val="black">
                          <a:alpha val="50000"/>
                        </a:prstClr>
                      </a:innerShdw>
                    </a:effectLst>
                    <a:latin typeface="黑体" panose="02010609060101010101" pitchFamily="49" charset="-122"/>
                    <a:ea typeface="黑体" panose="02010609060101010101" pitchFamily="49" charset="-122"/>
                    <a:cs typeface="+mn-cs"/>
                  </a:rPr>
                  <a:t>03</a:t>
                </a:r>
                <a:endParaRPr kumimoji="0" lang="zh-CN" altLang="en-US" sz="1400" b="1" kern="1200" cap="none" spc="0" normalizeH="0" baseline="0" noProof="0" dirty="0">
                  <a:solidFill>
                    <a:schemeClr val="tx1">
                      <a:lumMod val="95000"/>
                      <a:lumOff val="5000"/>
                    </a:schemeClr>
                  </a:solidFill>
                  <a:effectLst>
                    <a:innerShdw blurRad="63500" dist="50800" dir="10800000">
                      <a:prstClr val="black">
                        <a:alpha val="50000"/>
                      </a:prstClr>
                    </a:innerShdw>
                  </a:effectLst>
                  <a:latin typeface="黑体" panose="02010609060101010101" pitchFamily="49" charset="-122"/>
                  <a:ea typeface="黑体" panose="02010609060101010101" pitchFamily="49" charset="-122"/>
                  <a:cs typeface="+mn-cs"/>
                </a:endParaRPr>
              </a:p>
            </p:txBody>
          </p:sp>
        </p:grpSp>
        <p:sp>
          <p:nvSpPr>
            <p:cNvPr id="18472" name="TextBox 51"/>
            <p:cNvSpPr txBox="1">
              <a:spLocks noChangeArrowheads="1"/>
            </p:cNvSpPr>
            <p:nvPr/>
          </p:nvSpPr>
          <p:spPr bwMode="auto">
            <a:xfrm>
              <a:off x="4090593" y="2469558"/>
              <a:ext cx="2967186" cy="308161"/>
            </a:xfrm>
            <a:prstGeom prst="rect">
              <a:avLst/>
            </a:prstGeom>
            <a:noFill/>
            <a:ln>
              <a:noFill/>
            </a:ln>
          </p:spPr>
          <p:txBody>
            <a:bodyPr wrap="none">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indent="0" algn="ctr" defTabSz="914400" rtl="0" eaLnBrk="1" fontAlgn="base" latinLnBrk="0" hangingPunct="1">
                <a:lnSpc>
                  <a:spcPct val="100000"/>
                </a:lnSpc>
                <a:spcBef>
                  <a:spcPct val="0"/>
                </a:spcBef>
                <a:spcAft>
                  <a:spcPct val="0"/>
                </a:spcAft>
                <a:buClrTx/>
                <a:buSzTx/>
                <a:buFontTx/>
                <a:buNone/>
                <a:defRPr/>
              </a:pPr>
              <a:r>
                <a:rPr kumimoji="0" lang="en-US" altLang="zh-CN" sz="1400" b="1" i="0" u="none" strike="noStrike" kern="1200" cap="none" spc="0" normalizeH="0" baseline="0" noProof="0" dirty="0" smtClean="0">
                  <a:ln>
                    <a:noFill/>
                  </a:ln>
                  <a:solidFill>
                    <a:schemeClr val="tx1">
                      <a:lumMod val="95000"/>
                      <a:lumOff val="5000"/>
                    </a:schemeClr>
                  </a:solidFill>
                  <a:effectLst/>
                  <a:uLnTx/>
                  <a:uFillTx/>
                  <a:latin typeface="黑体" panose="02010609060101010101" pitchFamily="49" charset="-122"/>
                  <a:ea typeface="黑体" panose="02010609060101010101" pitchFamily="49" charset="-122"/>
                  <a:cs typeface="+mn-cs"/>
                </a:rPr>
                <a:t>     《</a:t>
              </a:r>
              <a:r>
                <a:rPr kumimoji="0" lang="zh-CN" altLang="en-US" sz="1400" b="1" i="0" u="none" strike="noStrike" kern="1200" cap="none" spc="0" normalizeH="0" baseline="0" noProof="0" dirty="0" smtClean="0">
                  <a:ln>
                    <a:noFill/>
                  </a:ln>
                  <a:solidFill>
                    <a:schemeClr val="tx1">
                      <a:lumMod val="95000"/>
                      <a:lumOff val="5000"/>
                    </a:schemeClr>
                  </a:solidFill>
                  <a:effectLst/>
                  <a:uLnTx/>
                  <a:uFillTx/>
                  <a:latin typeface="黑体" panose="02010609060101010101" pitchFamily="49" charset="-122"/>
                  <a:ea typeface="黑体" panose="02010609060101010101" pitchFamily="49" charset="-122"/>
                  <a:cs typeface="+mn-cs"/>
                </a:rPr>
                <a:t>江苏省献血条例</a:t>
              </a:r>
              <a:r>
                <a:rPr kumimoji="0" lang="en-US" altLang="zh-CN" sz="1400" b="1" i="0" u="none" strike="noStrike" kern="1200" cap="none" spc="0" normalizeH="0" baseline="0" noProof="0" dirty="0" smtClean="0">
                  <a:ln>
                    <a:noFill/>
                  </a:ln>
                  <a:solidFill>
                    <a:schemeClr val="tx1">
                      <a:lumMod val="95000"/>
                      <a:lumOff val="5000"/>
                    </a:schemeClr>
                  </a:solidFill>
                  <a:effectLst/>
                  <a:uLnTx/>
                  <a:uFillTx/>
                  <a:latin typeface="黑体" panose="02010609060101010101" pitchFamily="49" charset="-122"/>
                  <a:ea typeface="黑体" panose="02010609060101010101" pitchFamily="49" charset="-122"/>
                  <a:cs typeface="+mn-cs"/>
                </a:rPr>
                <a:t>》</a:t>
              </a:r>
              <a:r>
                <a:rPr kumimoji="0" lang="zh-CN" altLang="en-US" sz="1400" b="1" i="0" u="none" strike="noStrike" kern="1200" cap="none" spc="0" normalizeH="0" baseline="0" noProof="0" dirty="0" smtClean="0">
                  <a:ln>
                    <a:noFill/>
                  </a:ln>
                  <a:solidFill>
                    <a:schemeClr val="tx1">
                      <a:lumMod val="95000"/>
                      <a:lumOff val="5000"/>
                    </a:schemeClr>
                  </a:solidFill>
                  <a:effectLst/>
                  <a:uLnTx/>
                  <a:uFillTx/>
                  <a:latin typeface="黑体" panose="02010609060101010101" pitchFamily="49" charset="-122"/>
                  <a:ea typeface="黑体" panose="02010609060101010101" pitchFamily="49" charset="-122"/>
                  <a:cs typeface="+mn-cs"/>
                </a:rPr>
                <a:t>修订过程</a:t>
              </a:r>
              <a:endParaRPr kumimoji="0" lang="zh-CN" altLang="en-US" sz="1400" b="1" i="0" u="none" strike="noStrike" kern="1200" cap="none" spc="0" normalizeH="0" baseline="0" noProof="0" dirty="0" smtClean="0">
                <a:ln>
                  <a:noFill/>
                </a:ln>
                <a:solidFill>
                  <a:schemeClr val="tx1">
                    <a:lumMod val="95000"/>
                    <a:lumOff val="5000"/>
                  </a:schemeClr>
                </a:solidFill>
                <a:effectLst/>
                <a:uLnTx/>
                <a:uFillTx/>
                <a:latin typeface="黑体" panose="02010609060101010101" pitchFamily="49" charset="-122"/>
                <a:ea typeface="黑体" panose="02010609060101010101" pitchFamily="49" charset="-122"/>
                <a:cs typeface="+mn-cs"/>
              </a:endParaRPr>
            </a:p>
          </p:txBody>
        </p:sp>
      </p:grpSp>
      <p:grpSp>
        <p:nvGrpSpPr>
          <p:cNvPr id="5124" name="组合 55"/>
          <p:cNvGrpSpPr/>
          <p:nvPr/>
        </p:nvGrpSpPr>
        <p:grpSpPr>
          <a:xfrm>
            <a:off x="3635375" y="3076575"/>
            <a:ext cx="4102100" cy="600075"/>
            <a:chOff x="3710491" y="3590249"/>
            <a:chExt cx="4101695" cy="599235"/>
          </a:xfrm>
        </p:grpSpPr>
        <p:grpSp>
          <p:nvGrpSpPr>
            <p:cNvPr id="5150" name="组合 56"/>
            <p:cNvGrpSpPr/>
            <p:nvPr/>
          </p:nvGrpSpPr>
          <p:grpSpPr>
            <a:xfrm>
              <a:off x="3710491" y="3590249"/>
              <a:ext cx="4101695" cy="599235"/>
              <a:chOff x="4139952" y="1170041"/>
              <a:chExt cx="3672408" cy="536519"/>
            </a:xfrm>
          </p:grpSpPr>
          <p:sp>
            <p:nvSpPr>
              <p:cNvPr id="59" name="圆角矩形 58"/>
              <p:cNvSpPr/>
              <p:nvPr/>
            </p:nvSpPr>
            <p:spPr>
              <a:xfrm>
                <a:off x="4139952" y="1170041"/>
                <a:ext cx="3672408" cy="536519"/>
              </a:xfrm>
              <a:prstGeom prst="roundRect">
                <a:avLst>
                  <a:gd name="adj" fmla="val 50000"/>
                </a:avLst>
              </a:prstGeom>
              <a:gradFill flip="none" rotWithShape="1">
                <a:gsLst>
                  <a:gs pos="45000">
                    <a:schemeClr val="bg1"/>
                  </a:gs>
                  <a:gs pos="100000">
                    <a:schemeClr val="bg1">
                      <a:lumMod val="85000"/>
                    </a:schemeClr>
                  </a:gs>
                </a:gsLst>
                <a:lin ang="18000000" scaled="0"/>
                <a:tileRect/>
              </a:gradFill>
              <a:ln w="6350">
                <a:gradFill>
                  <a:gsLst>
                    <a:gs pos="0">
                      <a:schemeClr val="bg1">
                        <a:lumMod val="85000"/>
                      </a:schemeClr>
                    </a:gs>
                    <a:gs pos="100000">
                      <a:schemeClr val="bg1"/>
                    </a:gs>
                  </a:gsLst>
                  <a:lin ang="17400000" scaled="0"/>
                </a:gradFill>
              </a:ln>
              <a:effectLst>
                <a:outerShdw blurRad="152400" dist="38100" dir="8100000" algn="tr" rotWithShape="0">
                  <a:prstClr val="black">
                    <a:alpha val="34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400" b="0" i="0" u="none" strike="noStrike" kern="1200" cap="none" spc="0" normalizeH="0" baseline="0" noProof="0">
                  <a:ln>
                    <a:noFill/>
                  </a:ln>
                  <a:solidFill>
                    <a:schemeClr val="tx1">
                      <a:lumMod val="65000"/>
                      <a:lumOff val="35000"/>
                    </a:schemeClr>
                  </a:solidFill>
                  <a:effectLst/>
                  <a:uLnTx/>
                  <a:uFillTx/>
                  <a:latin typeface="黑体" panose="02010609060101010101" pitchFamily="49" charset="-122"/>
                  <a:ea typeface="黑体" panose="02010609060101010101" pitchFamily="49" charset="-122"/>
                  <a:cs typeface="+mn-cs"/>
                </a:endParaRPr>
              </a:p>
            </p:txBody>
          </p:sp>
          <p:sp>
            <p:nvSpPr>
              <p:cNvPr id="60" name="圆角矩形 113"/>
              <p:cNvSpPr/>
              <p:nvPr/>
            </p:nvSpPr>
            <p:spPr>
              <a:xfrm>
                <a:off x="4716016" y="1250029"/>
                <a:ext cx="3005287" cy="389240"/>
              </a:xfrm>
              <a:custGeom>
                <a:avLst/>
                <a:gdLst/>
                <a:ahLst/>
                <a:cxnLst/>
                <a:rect l="l" t="t" r="r" b="b"/>
                <a:pathLst>
                  <a:path w="3005287" h="389240">
                    <a:moveTo>
                      <a:pt x="0" y="0"/>
                    </a:moveTo>
                    <a:lnTo>
                      <a:pt x="535610" y="0"/>
                    </a:lnTo>
                    <a:lnTo>
                      <a:pt x="792088" y="0"/>
                    </a:lnTo>
                    <a:lnTo>
                      <a:pt x="2810667" y="0"/>
                    </a:lnTo>
                    <a:cubicBezTo>
                      <a:pt x="2918153" y="0"/>
                      <a:pt x="3005287" y="87134"/>
                      <a:pt x="3005287" y="194620"/>
                    </a:cubicBezTo>
                    <a:lnTo>
                      <a:pt x="3005286" y="194620"/>
                    </a:lnTo>
                    <a:cubicBezTo>
                      <a:pt x="3005286" y="302106"/>
                      <a:pt x="2918152" y="389240"/>
                      <a:pt x="2810666" y="389240"/>
                    </a:cubicBezTo>
                    <a:lnTo>
                      <a:pt x="535610" y="389239"/>
                    </a:lnTo>
                    <a:lnTo>
                      <a:pt x="0" y="389239"/>
                    </a:lnTo>
                    <a:close/>
                  </a:path>
                </a:pathLst>
              </a:custGeom>
              <a:solidFill>
                <a:schemeClr val="accent5"/>
              </a:solidFill>
              <a:ln w="6350">
                <a:noFill/>
              </a:ln>
              <a:effectLst>
                <a:innerShdw blurRad="63500" dist="50800" dir="16200000">
                  <a:prstClr val="black">
                    <a:alpha val="32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400" b="0" i="0" u="none" strike="noStrike" kern="1200" cap="none" spc="0" normalizeH="0" baseline="0" noProof="0">
                  <a:ln>
                    <a:noFill/>
                  </a:ln>
                  <a:solidFill>
                    <a:schemeClr val="tx1">
                      <a:lumMod val="65000"/>
                      <a:lumOff val="35000"/>
                    </a:schemeClr>
                  </a:solidFill>
                  <a:effectLst/>
                  <a:uLnTx/>
                  <a:uFillTx/>
                  <a:latin typeface="黑体" panose="02010609060101010101" pitchFamily="49" charset="-122"/>
                  <a:ea typeface="黑体" panose="02010609060101010101" pitchFamily="49" charset="-122"/>
                  <a:cs typeface="+mn-cs"/>
                </a:endParaRPr>
              </a:p>
            </p:txBody>
          </p:sp>
          <p:sp>
            <p:nvSpPr>
              <p:cNvPr id="61" name="TextBox 60"/>
              <p:cNvSpPr txBox="1"/>
              <p:nvPr/>
            </p:nvSpPr>
            <p:spPr>
              <a:xfrm>
                <a:off x="4305304" y="1253634"/>
                <a:ext cx="331793" cy="282058"/>
              </a:xfrm>
              <a:prstGeom prst="rect">
                <a:avLst/>
              </a:prstGeom>
              <a:noFill/>
            </p:spPr>
            <p:txBody>
              <a:bodyPr wrap="none">
                <a:spAutoFit/>
              </a:bodyPr>
              <a:lstStyle/>
              <a:p>
                <a:pPr marR="0" algn="ctr" defTabSz="914400">
                  <a:buClrTx/>
                  <a:buSzTx/>
                  <a:buFontTx/>
                  <a:buNone/>
                  <a:defRPr/>
                </a:pPr>
                <a:r>
                  <a:rPr kumimoji="0" lang="en-US" altLang="zh-CN" sz="1400" b="1" kern="1200" cap="none" spc="0" normalizeH="0" baseline="0" noProof="0" dirty="0">
                    <a:solidFill>
                      <a:schemeClr val="accent5"/>
                    </a:solidFill>
                    <a:effectLst>
                      <a:innerShdw blurRad="63500" dist="50800" dir="10800000">
                        <a:prstClr val="black">
                          <a:alpha val="50000"/>
                        </a:prstClr>
                      </a:innerShdw>
                    </a:effectLst>
                    <a:latin typeface="黑体" panose="02010609060101010101" pitchFamily="49" charset="-122"/>
                    <a:ea typeface="黑体" panose="02010609060101010101" pitchFamily="49" charset="-122"/>
                    <a:cs typeface="+mn-cs"/>
                  </a:rPr>
                  <a:t>04</a:t>
                </a:r>
                <a:endParaRPr kumimoji="0" lang="zh-CN" altLang="en-US" sz="1400" b="1" kern="1200" cap="none" spc="0" normalizeH="0" baseline="0" noProof="0" dirty="0">
                  <a:solidFill>
                    <a:schemeClr val="accent5"/>
                  </a:solidFill>
                  <a:effectLst>
                    <a:innerShdw blurRad="63500" dist="50800" dir="10800000">
                      <a:prstClr val="black">
                        <a:alpha val="50000"/>
                      </a:prstClr>
                    </a:innerShdw>
                  </a:effectLst>
                  <a:latin typeface="黑体" panose="02010609060101010101" pitchFamily="49" charset="-122"/>
                  <a:ea typeface="黑体" panose="02010609060101010101" pitchFamily="49" charset="-122"/>
                  <a:cs typeface="+mn-cs"/>
                </a:endParaRPr>
              </a:p>
            </p:txBody>
          </p:sp>
        </p:grpSp>
        <p:sp>
          <p:nvSpPr>
            <p:cNvPr id="5151" name="TextBox 57"/>
            <p:cNvSpPr txBox="1"/>
            <p:nvPr/>
          </p:nvSpPr>
          <p:spPr>
            <a:xfrm>
              <a:off x="4289869" y="3728173"/>
              <a:ext cx="3146704" cy="307346"/>
            </a:xfrm>
            <a:prstGeom prst="rect">
              <a:avLst/>
            </a:prstGeom>
            <a:noFill/>
            <a:ln w="9525">
              <a:noFill/>
            </a:ln>
          </p:spPr>
          <p:txBody>
            <a:bodyPr wrap="none">
              <a:spAutoFit/>
            </a:bodyPr>
            <a:p>
              <a:pPr algn="ctr"/>
              <a:r>
                <a:rPr lang="zh-CN" altLang="en-US" sz="1400" b="1" dirty="0">
                  <a:solidFill>
                    <a:schemeClr val="bg1"/>
                  </a:solidFill>
                  <a:latin typeface="黑体" panose="02010609060101010101" pitchFamily="49" charset="-122"/>
                  <a:ea typeface="黑体" panose="02010609060101010101" pitchFamily="49" charset="-122"/>
                </a:rPr>
                <a:t> </a:t>
              </a:r>
              <a:r>
                <a:rPr lang="zh-CN" altLang="en-US" sz="1400" b="1" dirty="0">
                  <a:solidFill>
                    <a:srgbClr val="FCFCFC"/>
                  </a:solidFill>
                  <a:latin typeface="黑体" panose="02010609060101010101" pitchFamily="49" charset="-122"/>
                  <a:ea typeface="黑体" panose="02010609060101010101" pitchFamily="49" charset="-122"/>
                </a:rPr>
                <a:t>新修订</a:t>
              </a:r>
              <a:r>
                <a:rPr lang="en-US" altLang="zh-CN" sz="1400" b="1" dirty="0">
                  <a:solidFill>
                    <a:srgbClr val="FCFCFC"/>
                  </a:solidFill>
                  <a:latin typeface="黑体" panose="02010609060101010101" pitchFamily="49" charset="-122"/>
                  <a:ea typeface="黑体" panose="02010609060101010101" pitchFamily="49" charset="-122"/>
                </a:rPr>
                <a:t>《</a:t>
              </a:r>
              <a:r>
                <a:rPr lang="zh-CN" altLang="en-US" sz="1400" b="1" dirty="0">
                  <a:solidFill>
                    <a:srgbClr val="FCFCFC"/>
                  </a:solidFill>
                  <a:latin typeface="黑体" panose="02010609060101010101" pitchFamily="49" charset="-122"/>
                  <a:ea typeface="黑体" panose="02010609060101010101" pitchFamily="49" charset="-122"/>
                </a:rPr>
                <a:t>江苏省献血条例</a:t>
              </a:r>
              <a:r>
                <a:rPr lang="en-US" altLang="zh-CN" sz="1400" b="1" dirty="0">
                  <a:solidFill>
                    <a:srgbClr val="FCFCFC"/>
                  </a:solidFill>
                  <a:latin typeface="黑体" panose="02010609060101010101" pitchFamily="49" charset="-122"/>
                  <a:ea typeface="黑体" panose="02010609060101010101" pitchFamily="49" charset="-122"/>
                </a:rPr>
                <a:t>》</a:t>
              </a:r>
              <a:r>
                <a:rPr lang="zh-CN" altLang="en-US" sz="1400" b="1" dirty="0">
                  <a:solidFill>
                    <a:srgbClr val="FCFCFC"/>
                  </a:solidFill>
                  <a:latin typeface="黑体" panose="02010609060101010101" pitchFamily="49" charset="-122"/>
                  <a:ea typeface="黑体" panose="02010609060101010101" pitchFamily="49" charset="-122"/>
                </a:rPr>
                <a:t>几个亮点</a:t>
              </a:r>
              <a:endParaRPr lang="zh-CN" altLang="en-US" sz="1400" b="1" dirty="0">
                <a:solidFill>
                  <a:srgbClr val="FCFCFC"/>
                </a:solidFill>
                <a:latin typeface="黑体" panose="02010609060101010101" pitchFamily="49" charset="-122"/>
                <a:ea typeface="黑体" panose="02010609060101010101" pitchFamily="49" charset="-122"/>
              </a:endParaRPr>
            </a:p>
          </p:txBody>
        </p:sp>
      </p:grpSp>
      <p:grpSp>
        <p:nvGrpSpPr>
          <p:cNvPr id="5125" name="组合 61"/>
          <p:cNvGrpSpPr/>
          <p:nvPr/>
        </p:nvGrpSpPr>
        <p:grpSpPr>
          <a:xfrm>
            <a:off x="3563938" y="1276350"/>
            <a:ext cx="4102100" cy="600075"/>
            <a:chOff x="3710491" y="1059582"/>
            <a:chExt cx="4101695" cy="599235"/>
          </a:xfrm>
        </p:grpSpPr>
        <p:grpSp>
          <p:nvGrpSpPr>
            <p:cNvPr id="5141" name="组合 62"/>
            <p:cNvGrpSpPr/>
            <p:nvPr/>
          </p:nvGrpSpPr>
          <p:grpSpPr>
            <a:xfrm>
              <a:off x="3710491" y="1059582"/>
              <a:ext cx="4101695" cy="599235"/>
              <a:chOff x="4139952" y="1170041"/>
              <a:chExt cx="3672408" cy="536519"/>
            </a:xfrm>
          </p:grpSpPr>
          <p:sp>
            <p:nvSpPr>
              <p:cNvPr id="65" name="圆角矩形 64"/>
              <p:cNvSpPr/>
              <p:nvPr/>
            </p:nvSpPr>
            <p:spPr>
              <a:xfrm>
                <a:off x="4139952" y="1170041"/>
                <a:ext cx="3672408" cy="536519"/>
              </a:xfrm>
              <a:prstGeom prst="roundRect">
                <a:avLst>
                  <a:gd name="adj" fmla="val 50000"/>
                </a:avLst>
              </a:prstGeom>
              <a:gradFill flip="none" rotWithShape="1">
                <a:gsLst>
                  <a:gs pos="45000">
                    <a:schemeClr val="bg1"/>
                  </a:gs>
                  <a:gs pos="100000">
                    <a:schemeClr val="bg1">
                      <a:lumMod val="85000"/>
                    </a:schemeClr>
                  </a:gs>
                </a:gsLst>
                <a:lin ang="18000000" scaled="0"/>
                <a:tileRect/>
              </a:gradFill>
              <a:ln w="6350">
                <a:gradFill>
                  <a:gsLst>
                    <a:gs pos="0">
                      <a:schemeClr val="bg1">
                        <a:lumMod val="85000"/>
                      </a:schemeClr>
                    </a:gs>
                    <a:gs pos="100000">
                      <a:schemeClr val="bg1"/>
                    </a:gs>
                  </a:gsLst>
                  <a:lin ang="17400000" scaled="0"/>
                </a:gradFill>
              </a:ln>
              <a:effectLst>
                <a:outerShdw blurRad="152400" dist="38100" dir="8100000" algn="tr" rotWithShape="0">
                  <a:prstClr val="black">
                    <a:alpha val="34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400" b="0" i="0" u="none" strike="noStrike" kern="1200" cap="none" spc="0" normalizeH="0" baseline="0" noProof="0">
                  <a:ln>
                    <a:noFill/>
                  </a:ln>
                  <a:solidFill>
                    <a:schemeClr val="tx1">
                      <a:lumMod val="65000"/>
                      <a:lumOff val="35000"/>
                    </a:schemeClr>
                  </a:solidFill>
                  <a:effectLst/>
                  <a:uLnTx/>
                  <a:uFillTx/>
                  <a:latin typeface="黑体" panose="02010609060101010101" pitchFamily="49" charset="-122"/>
                  <a:ea typeface="黑体" panose="02010609060101010101" pitchFamily="49" charset="-122"/>
                  <a:cs typeface="+mn-cs"/>
                </a:endParaRPr>
              </a:p>
            </p:txBody>
          </p:sp>
          <p:sp>
            <p:nvSpPr>
              <p:cNvPr id="66" name="圆角矩形 113"/>
              <p:cNvSpPr/>
              <p:nvPr/>
            </p:nvSpPr>
            <p:spPr>
              <a:xfrm>
                <a:off x="4727711" y="1242606"/>
                <a:ext cx="3005287" cy="389240"/>
              </a:xfrm>
              <a:custGeom>
                <a:avLst/>
                <a:gdLst/>
                <a:ahLst/>
                <a:cxnLst/>
                <a:rect l="l" t="t" r="r" b="b"/>
                <a:pathLst>
                  <a:path w="3005287" h="389240">
                    <a:moveTo>
                      <a:pt x="0" y="0"/>
                    </a:moveTo>
                    <a:lnTo>
                      <a:pt x="535610" y="0"/>
                    </a:lnTo>
                    <a:lnTo>
                      <a:pt x="792088" y="0"/>
                    </a:lnTo>
                    <a:lnTo>
                      <a:pt x="2810667" y="0"/>
                    </a:lnTo>
                    <a:cubicBezTo>
                      <a:pt x="2918153" y="0"/>
                      <a:pt x="3005287" y="87134"/>
                      <a:pt x="3005287" y="194620"/>
                    </a:cubicBezTo>
                    <a:lnTo>
                      <a:pt x="3005286" y="194620"/>
                    </a:lnTo>
                    <a:cubicBezTo>
                      <a:pt x="3005286" y="302106"/>
                      <a:pt x="2918152" y="389240"/>
                      <a:pt x="2810666" y="389240"/>
                    </a:cubicBezTo>
                    <a:lnTo>
                      <a:pt x="535610" y="389239"/>
                    </a:lnTo>
                    <a:lnTo>
                      <a:pt x="0" y="389239"/>
                    </a:lnTo>
                    <a:close/>
                  </a:path>
                </a:pathLst>
              </a:custGeom>
              <a:solidFill>
                <a:schemeClr val="accent3"/>
              </a:solidFill>
              <a:ln w="6350">
                <a:noFill/>
              </a:ln>
              <a:effectLst>
                <a:innerShdw blurRad="63500" dist="50800" dir="16200000">
                  <a:prstClr val="black">
                    <a:alpha val="32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400" b="0" i="0" u="none" strike="noStrike" kern="1200" cap="none" spc="0" normalizeH="0" baseline="0" noProof="0" dirty="0">
                  <a:ln>
                    <a:noFill/>
                  </a:ln>
                  <a:solidFill>
                    <a:schemeClr val="tx1">
                      <a:lumMod val="65000"/>
                      <a:lumOff val="35000"/>
                    </a:schemeClr>
                  </a:solidFill>
                  <a:effectLst/>
                  <a:uLnTx/>
                  <a:uFillTx/>
                  <a:latin typeface="黑体" panose="02010609060101010101" pitchFamily="49" charset="-122"/>
                  <a:ea typeface="黑体" panose="02010609060101010101" pitchFamily="49" charset="-122"/>
                  <a:cs typeface="+mn-cs"/>
                </a:endParaRPr>
              </a:p>
            </p:txBody>
          </p:sp>
          <p:sp>
            <p:nvSpPr>
              <p:cNvPr id="67" name="TextBox 66"/>
              <p:cNvSpPr txBox="1"/>
              <p:nvPr/>
            </p:nvSpPr>
            <p:spPr>
              <a:xfrm>
                <a:off x="4305304" y="1253634"/>
                <a:ext cx="331793" cy="282058"/>
              </a:xfrm>
              <a:prstGeom prst="rect">
                <a:avLst/>
              </a:prstGeom>
              <a:noFill/>
            </p:spPr>
            <p:txBody>
              <a:bodyPr wrap="none">
                <a:spAutoFit/>
              </a:bodyPr>
              <a:lstStyle/>
              <a:p>
                <a:pPr marR="0" algn="ctr" defTabSz="914400">
                  <a:buClrTx/>
                  <a:buSzTx/>
                  <a:buFontTx/>
                  <a:buNone/>
                  <a:defRPr/>
                </a:pPr>
                <a:r>
                  <a:rPr kumimoji="0" lang="en-US" altLang="zh-CN" sz="1400" b="1" kern="1200" cap="none" spc="0" normalizeH="0" baseline="0" noProof="0" dirty="0">
                    <a:solidFill>
                      <a:schemeClr val="accent3"/>
                    </a:solidFill>
                    <a:effectLst>
                      <a:innerShdw blurRad="63500" dist="50800" dir="10800000">
                        <a:prstClr val="black">
                          <a:alpha val="50000"/>
                        </a:prstClr>
                      </a:innerShdw>
                    </a:effectLst>
                    <a:latin typeface="黑体" panose="02010609060101010101" pitchFamily="49" charset="-122"/>
                    <a:ea typeface="黑体" panose="02010609060101010101" pitchFamily="49" charset="-122"/>
                    <a:cs typeface="+mn-cs"/>
                  </a:rPr>
                  <a:t>02</a:t>
                </a:r>
                <a:endParaRPr kumimoji="0" lang="zh-CN" altLang="en-US" sz="1400" b="1" kern="1200" cap="none" spc="0" normalizeH="0" baseline="0" noProof="0" dirty="0">
                  <a:solidFill>
                    <a:schemeClr val="accent3"/>
                  </a:solidFill>
                  <a:effectLst>
                    <a:innerShdw blurRad="63500" dist="50800" dir="10800000">
                      <a:prstClr val="black">
                        <a:alpha val="50000"/>
                      </a:prstClr>
                    </a:innerShdw>
                  </a:effectLst>
                  <a:latin typeface="黑体" panose="02010609060101010101" pitchFamily="49" charset="-122"/>
                  <a:ea typeface="黑体" panose="02010609060101010101" pitchFamily="49" charset="-122"/>
                  <a:cs typeface="+mn-cs"/>
                </a:endParaRPr>
              </a:p>
            </p:txBody>
          </p:sp>
        </p:grpSp>
        <p:sp>
          <p:nvSpPr>
            <p:cNvPr id="5142" name="TextBox 63"/>
            <p:cNvSpPr txBox="1"/>
            <p:nvPr/>
          </p:nvSpPr>
          <p:spPr>
            <a:xfrm>
              <a:off x="4573538" y="1203396"/>
              <a:ext cx="2877420" cy="307346"/>
            </a:xfrm>
            <a:prstGeom prst="rect">
              <a:avLst/>
            </a:prstGeom>
            <a:noFill/>
            <a:ln w="9525">
              <a:noFill/>
            </a:ln>
          </p:spPr>
          <p:txBody>
            <a:bodyPr wrap="none">
              <a:spAutoFit/>
            </a:bodyPr>
            <a:p>
              <a:pPr algn="ctr"/>
              <a:r>
                <a:rPr lang="en-US" altLang="zh-CN" sz="1400" b="1" dirty="0">
                  <a:solidFill>
                    <a:schemeClr val="bg1"/>
                  </a:solidFill>
                  <a:latin typeface="黑体" panose="02010609060101010101" pitchFamily="49" charset="-122"/>
                  <a:ea typeface="黑体" panose="02010609060101010101" pitchFamily="49" charset="-122"/>
                </a:rPr>
                <a:t>《</a:t>
              </a:r>
              <a:r>
                <a:rPr lang="zh-CN" altLang="en-US" sz="1400" b="1" dirty="0">
                  <a:solidFill>
                    <a:schemeClr val="bg1"/>
                  </a:solidFill>
                  <a:latin typeface="黑体" panose="02010609060101010101" pitchFamily="49" charset="-122"/>
                  <a:ea typeface="黑体" panose="02010609060101010101" pitchFamily="49" charset="-122"/>
                </a:rPr>
                <a:t>江苏省献血条例</a:t>
              </a:r>
              <a:r>
                <a:rPr lang="en-US" altLang="zh-CN" sz="1400" b="1" dirty="0">
                  <a:solidFill>
                    <a:schemeClr val="bg1"/>
                  </a:solidFill>
                  <a:latin typeface="黑体" panose="02010609060101010101" pitchFamily="49" charset="-122"/>
                  <a:ea typeface="黑体" panose="02010609060101010101" pitchFamily="49" charset="-122"/>
                </a:rPr>
                <a:t>》</a:t>
              </a:r>
              <a:r>
                <a:rPr lang="zh-CN" altLang="en-US" sz="1400" b="1" dirty="0">
                  <a:solidFill>
                    <a:schemeClr val="bg1"/>
                  </a:solidFill>
                  <a:latin typeface="黑体" panose="02010609060101010101" pitchFamily="49" charset="-122"/>
                  <a:ea typeface="黑体" panose="02010609060101010101" pitchFamily="49" charset="-122"/>
                </a:rPr>
                <a:t>修订的必要性</a:t>
              </a:r>
              <a:endParaRPr lang="zh-CN" altLang="en-US" sz="1400" b="1" dirty="0">
                <a:solidFill>
                  <a:schemeClr val="bg1"/>
                </a:solidFill>
                <a:latin typeface="黑体" panose="02010609060101010101" pitchFamily="49" charset="-122"/>
                <a:ea typeface="黑体" panose="02010609060101010101" pitchFamily="49" charset="-122"/>
              </a:endParaRPr>
            </a:p>
          </p:txBody>
        </p:sp>
      </p:grpSp>
      <p:grpSp>
        <p:nvGrpSpPr>
          <p:cNvPr id="10" name="组合 67"/>
          <p:cNvGrpSpPr/>
          <p:nvPr/>
        </p:nvGrpSpPr>
        <p:grpSpPr>
          <a:xfrm>
            <a:off x="1302305" y="2020643"/>
            <a:ext cx="1197175" cy="1197175"/>
            <a:chOff x="304800" y="673100"/>
            <a:chExt cx="4000500" cy="4000500"/>
          </a:xfrm>
          <a:effectLst>
            <a:outerShdw blurRad="444500" dist="254000" dir="8100000" algn="tr" rotWithShape="0">
              <a:prstClr val="black">
                <a:alpha val="50000"/>
              </a:prstClr>
            </a:outerShdw>
          </a:effectLst>
        </p:grpSpPr>
        <p:sp>
          <p:nvSpPr>
            <p:cNvPr id="69" name="同心圆 68"/>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mn-lt"/>
                <a:ea typeface="+mn-ea"/>
                <a:cs typeface="+mn-cs"/>
              </a:endParaRPr>
            </a:p>
          </p:txBody>
        </p:sp>
        <p:sp>
          <p:nvSpPr>
            <p:cNvPr id="70" name="椭圆 69"/>
            <p:cNvSpPr/>
            <p:nvPr/>
          </p:nvSpPr>
          <p:spPr>
            <a:xfrm>
              <a:off x="392113" y="760413"/>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grpSp>
      <p:sp>
        <p:nvSpPr>
          <p:cNvPr id="71" name="TextBox 70"/>
          <p:cNvSpPr txBox="1">
            <a:spLocks noChangeArrowheads="1"/>
          </p:cNvSpPr>
          <p:nvPr/>
        </p:nvSpPr>
        <p:spPr bwMode="auto">
          <a:xfrm>
            <a:off x="1258888" y="2401888"/>
            <a:ext cx="1258888" cy="430213"/>
          </a:xfrm>
          <a:prstGeom prst="rect">
            <a:avLst/>
          </a:prstGeom>
          <a:noFill/>
          <a:ln w="9525">
            <a:noFill/>
            <a:miter lim="800000"/>
          </a:ln>
        </p:spPr>
        <p:txBody>
          <a:bodyPr lIns="0" tIns="0" rIns="0" bIns="0">
            <a:spAutoFit/>
          </a:bodyPr>
          <a:lstStyle/>
          <a:p>
            <a:pPr marR="0" algn="ctr" defTabSz="914400">
              <a:buClrTx/>
              <a:buSzTx/>
              <a:buFontTx/>
              <a:buNone/>
              <a:defRPr/>
            </a:pPr>
            <a:r>
              <a:rPr kumimoji="0" lang="zh-CN" altLang="en-US" sz="2800" b="1" kern="1200" cap="none" spc="0" normalizeH="0" baseline="0" noProof="0" dirty="0">
                <a:solidFill>
                  <a:schemeClr val="tx1">
                    <a:lumMod val="50000"/>
                    <a:lumOff val="50000"/>
                  </a:schemeClr>
                </a:solidFill>
                <a:latin typeface="方正小标宋简体" pitchFamily="2" charset="-122"/>
                <a:ea typeface="方正小标宋简体" pitchFamily="2" charset="-122"/>
                <a:cs typeface="+mn-cs"/>
              </a:rPr>
              <a:t>目录</a:t>
            </a:r>
            <a:endParaRPr kumimoji="0" lang="zh-CN" altLang="en-US" sz="2800" b="1" kern="1200" cap="none" spc="0" normalizeH="0" baseline="0" noProof="0" dirty="0">
              <a:solidFill>
                <a:schemeClr val="tx1">
                  <a:lumMod val="50000"/>
                  <a:lumOff val="50000"/>
                </a:schemeClr>
              </a:solidFill>
              <a:latin typeface="方正小标宋简体" pitchFamily="2" charset="-122"/>
              <a:ea typeface="方正小标宋简体" pitchFamily="2" charset="-122"/>
              <a:cs typeface="+mn-cs"/>
            </a:endParaRPr>
          </a:p>
        </p:txBody>
      </p:sp>
      <p:sp>
        <p:nvSpPr>
          <p:cNvPr id="72" name="Freeform 5"/>
          <p:cNvSpPr/>
          <p:nvPr/>
        </p:nvSpPr>
        <p:spPr bwMode="auto">
          <a:xfrm>
            <a:off x="2699792" y="1130176"/>
            <a:ext cx="651442" cy="2953742"/>
          </a:xfrm>
          <a:custGeom>
            <a:avLst/>
            <a:gdLst/>
            <a:ahLst/>
            <a:cxnLst/>
            <a:rect l="l" t="t" r="r" b="b"/>
            <a:pathLst>
              <a:path w="931331" h="3822203">
                <a:moveTo>
                  <a:pt x="931331" y="0"/>
                </a:moveTo>
                <a:lnTo>
                  <a:pt x="931331" y="43438"/>
                </a:lnTo>
                <a:lnTo>
                  <a:pt x="929692" y="43241"/>
                </a:lnTo>
                <a:cubicBezTo>
                  <a:pt x="720560" y="43241"/>
                  <a:pt x="548753" y="233651"/>
                  <a:pt x="531759" y="477070"/>
                </a:cubicBezTo>
                <a:cubicBezTo>
                  <a:pt x="531001" y="481589"/>
                  <a:pt x="530505" y="486178"/>
                  <a:pt x="530592" y="490864"/>
                </a:cubicBezTo>
                <a:lnTo>
                  <a:pt x="527965" y="521911"/>
                </a:lnTo>
                <a:cubicBezTo>
                  <a:pt x="527965" y="524355"/>
                  <a:pt x="527981" y="526795"/>
                  <a:pt x="528584" y="529223"/>
                </a:cubicBezTo>
                <a:cubicBezTo>
                  <a:pt x="525896" y="549213"/>
                  <a:pt x="525319" y="570030"/>
                  <a:pt x="525319" y="591585"/>
                </a:cubicBezTo>
                <a:lnTo>
                  <a:pt x="525319" y="1420695"/>
                </a:lnTo>
                <a:cubicBezTo>
                  <a:pt x="525319" y="1644311"/>
                  <a:pt x="418363" y="1909396"/>
                  <a:pt x="152419" y="1909396"/>
                </a:cubicBezTo>
                <a:lnTo>
                  <a:pt x="152419" y="1917007"/>
                </a:lnTo>
                <a:cubicBezTo>
                  <a:pt x="411268" y="1917007"/>
                  <a:pt x="525319" y="2180779"/>
                  <a:pt x="525319" y="2401508"/>
                </a:cubicBezTo>
                <a:lnTo>
                  <a:pt x="525319" y="3229831"/>
                </a:lnTo>
                <a:lnTo>
                  <a:pt x="528395" y="3285086"/>
                </a:lnTo>
                <a:lnTo>
                  <a:pt x="527965" y="3290166"/>
                </a:lnTo>
                <a:cubicBezTo>
                  <a:pt x="527965" y="3298449"/>
                  <a:pt x="528142" y="3306682"/>
                  <a:pt x="530049" y="3314794"/>
                </a:cubicBezTo>
                <a:cubicBezTo>
                  <a:pt x="529872" y="3323297"/>
                  <a:pt x="530775" y="3331587"/>
                  <a:pt x="532157" y="3339708"/>
                </a:cubicBezTo>
                <a:cubicBezTo>
                  <a:pt x="550979" y="3580884"/>
                  <a:pt x="721914" y="3768836"/>
                  <a:pt x="929692" y="3768836"/>
                </a:cubicBezTo>
                <a:cubicBezTo>
                  <a:pt x="930239" y="3768836"/>
                  <a:pt x="930786" y="3768835"/>
                  <a:pt x="931331" y="3768639"/>
                </a:cubicBezTo>
                <a:lnTo>
                  <a:pt x="931331" y="3822203"/>
                </a:lnTo>
                <a:cubicBezTo>
                  <a:pt x="739757" y="3822203"/>
                  <a:pt x="598112" y="3773911"/>
                  <a:pt x="507975" y="3678638"/>
                </a:cubicBezTo>
                <a:cubicBezTo>
                  <a:pt x="417575" y="3582577"/>
                  <a:pt x="372901" y="3410141"/>
                  <a:pt x="372901" y="3162642"/>
                </a:cubicBezTo>
                <a:lnTo>
                  <a:pt x="372901" y="2435365"/>
                </a:lnTo>
                <a:cubicBezTo>
                  <a:pt x="372901" y="2299674"/>
                  <a:pt x="350301" y="2189965"/>
                  <a:pt x="304838" y="2105453"/>
                </a:cubicBezTo>
                <a:cubicBezTo>
                  <a:pt x="260163" y="2021204"/>
                  <a:pt x="158200" y="1972649"/>
                  <a:pt x="0" y="1961888"/>
                </a:cubicBezTo>
                <a:lnTo>
                  <a:pt x="0" y="1860316"/>
                </a:lnTo>
                <a:cubicBezTo>
                  <a:pt x="146638" y="1837744"/>
                  <a:pt x="245710" y="1792339"/>
                  <a:pt x="296166" y="1724624"/>
                </a:cubicBezTo>
                <a:cubicBezTo>
                  <a:pt x="347410" y="1657434"/>
                  <a:pt x="372901" y="1544052"/>
                  <a:pt x="372901" y="1386838"/>
                </a:cubicBezTo>
                <a:lnTo>
                  <a:pt x="372901" y="659562"/>
                </a:lnTo>
                <a:cubicBezTo>
                  <a:pt x="372901" y="411275"/>
                  <a:pt x="417575" y="239626"/>
                  <a:pt x="507975" y="143566"/>
                </a:cubicBezTo>
                <a:cubicBezTo>
                  <a:pt x="598112" y="47505"/>
                  <a:pt x="739757" y="0"/>
                  <a:pt x="931331" y="0"/>
                </a:cubicBezTo>
                <a:close/>
              </a:path>
            </a:pathLst>
          </a:custGeom>
          <a:gradFill flip="none" rotWithShape="1">
            <a:gsLst>
              <a:gs pos="0">
                <a:schemeClr val="bg1"/>
              </a:gs>
              <a:gs pos="100000">
                <a:schemeClr val="bg1">
                  <a:lumMod val="85000"/>
                </a:schemeClr>
              </a:gs>
            </a:gsLst>
            <a:lin ang="0" scaled="1"/>
            <a:tileRect/>
          </a:gradFill>
          <a:ln w="12700">
            <a:gradFill>
              <a:gsLst>
                <a:gs pos="0">
                  <a:schemeClr val="bg1"/>
                </a:gs>
                <a:gs pos="100000">
                  <a:schemeClr val="bg1">
                    <a:lumMod val="85000"/>
                  </a:schemeClr>
                </a:gs>
              </a:gsLst>
              <a:lin ang="5400000" scaled="0"/>
            </a:gra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400" b="0" i="0" u="none" strike="noStrike" kern="1200" cap="none" spc="0" normalizeH="0" baseline="0" noProof="0" dirty="0">
              <a:ln>
                <a:noFill/>
              </a:ln>
              <a:solidFill>
                <a:schemeClr val="lt1"/>
              </a:solidFill>
              <a:effectLst/>
              <a:uLnTx/>
              <a:uFillTx/>
              <a:latin typeface="+mn-lt"/>
              <a:ea typeface="+mn-ea"/>
              <a:cs typeface="+mn-cs"/>
            </a:endParaRPr>
          </a:p>
        </p:txBody>
      </p:sp>
      <p:grpSp>
        <p:nvGrpSpPr>
          <p:cNvPr id="5131" name="组合 55"/>
          <p:cNvGrpSpPr/>
          <p:nvPr/>
        </p:nvGrpSpPr>
        <p:grpSpPr>
          <a:xfrm>
            <a:off x="3635375" y="3940175"/>
            <a:ext cx="4102100" cy="600075"/>
            <a:chOff x="3710491" y="3590249"/>
            <a:chExt cx="4101695" cy="599235"/>
          </a:xfrm>
        </p:grpSpPr>
        <p:grpSp>
          <p:nvGrpSpPr>
            <p:cNvPr id="5132" name="组合 56"/>
            <p:cNvGrpSpPr/>
            <p:nvPr/>
          </p:nvGrpSpPr>
          <p:grpSpPr>
            <a:xfrm>
              <a:off x="3710491" y="3590249"/>
              <a:ext cx="4101695" cy="599235"/>
              <a:chOff x="4139952" y="1170041"/>
              <a:chExt cx="3672408" cy="536519"/>
            </a:xfrm>
          </p:grpSpPr>
          <p:sp>
            <p:nvSpPr>
              <p:cNvPr id="34" name="圆角矩形 33"/>
              <p:cNvSpPr/>
              <p:nvPr/>
            </p:nvSpPr>
            <p:spPr>
              <a:xfrm>
                <a:off x="4139952" y="1170041"/>
                <a:ext cx="3672408" cy="536519"/>
              </a:xfrm>
              <a:prstGeom prst="roundRect">
                <a:avLst>
                  <a:gd name="adj" fmla="val 50000"/>
                </a:avLst>
              </a:prstGeom>
              <a:gradFill flip="none" rotWithShape="1">
                <a:gsLst>
                  <a:gs pos="45000">
                    <a:schemeClr val="bg1"/>
                  </a:gs>
                  <a:gs pos="100000">
                    <a:schemeClr val="bg1">
                      <a:lumMod val="85000"/>
                    </a:schemeClr>
                  </a:gs>
                </a:gsLst>
                <a:lin ang="18000000" scaled="0"/>
                <a:tileRect/>
              </a:gradFill>
              <a:ln w="6350">
                <a:gradFill>
                  <a:gsLst>
                    <a:gs pos="0">
                      <a:schemeClr val="bg1">
                        <a:lumMod val="85000"/>
                      </a:schemeClr>
                    </a:gs>
                    <a:gs pos="100000">
                      <a:schemeClr val="bg1"/>
                    </a:gs>
                  </a:gsLst>
                  <a:lin ang="17400000" scaled="0"/>
                </a:gradFill>
              </a:ln>
              <a:effectLst>
                <a:outerShdw blurRad="152400" dist="38100" dir="8100000" algn="tr" rotWithShape="0">
                  <a:prstClr val="black">
                    <a:alpha val="34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400" b="0" i="0" u="none" strike="noStrike" kern="1200" cap="none" spc="0" normalizeH="0" baseline="0" noProof="0">
                  <a:ln>
                    <a:noFill/>
                  </a:ln>
                  <a:solidFill>
                    <a:schemeClr val="tx1">
                      <a:lumMod val="65000"/>
                      <a:lumOff val="35000"/>
                    </a:schemeClr>
                  </a:solidFill>
                  <a:effectLst/>
                  <a:uLnTx/>
                  <a:uFillTx/>
                  <a:latin typeface="黑体" panose="02010609060101010101" pitchFamily="49" charset="-122"/>
                  <a:ea typeface="黑体" panose="02010609060101010101" pitchFamily="49" charset="-122"/>
                  <a:cs typeface="+mn-cs"/>
                </a:endParaRPr>
              </a:p>
            </p:txBody>
          </p:sp>
          <p:sp>
            <p:nvSpPr>
              <p:cNvPr id="35" name="圆角矩形 113"/>
              <p:cNvSpPr/>
              <p:nvPr/>
            </p:nvSpPr>
            <p:spPr>
              <a:xfrm>
                <a:off x="4716016" y="1250029"/>
                <a:ext cx="3005287" cy="389240"/>
              </a:xfrm>
              <a:custGeom>
                <a:avLst/>
                <a:gdLst/>
                <a:ahLst/>
                <a:cxnLst/>
                <a:rect l="l" t="t" r="r" b="b"/>
                <a:pathLst>
                  <a:path w="3005287" h="389240">
                    <a:moveTo>
                      <a:pt x="0" y="0"/>
                    </a:moveTo>
                    <a:lnTo>
                      <a:pt x="535610" y="0"/>
                    </a:lnTo>
                    <a:lnTo>
                      <a:pt x="792088" y="0"/>
                    </a:lnTo>
                    <a:lnTo>
                      <a:pt x="2810667" y="0"/>
                    </a:lnTo>
                    <a:cubicBezTo>
                      <a:pt x="2918153" y="0"/>
                      <a:pt x="3005287" y="87134"/>
                      <a:pt x="3005287" y="194620"/>
                    </a:cubicBezTo>
                    <a:lnTo>
                      <a:pt x="3005286" y="194620"/>
                    </a:lnTo>
                    <a:cubicBezTo>
                      <a:pt x="3005286" y="302106"/>
                      <a:pt x="2918152" y="389240"/>
                      <a:pt x="2810666" y="389240"/>
                    </a:cubicBezTo>
                    <a:lnTo>
                      <a:pt x="535610" y="389239"/>
                    </a:lnTo>
                    <a:lnTo>
                      <a:pt x="0" y="389239"/>
                    </a:lnTo>
                    <a:close/>
                  </a:path>
                </a:pathLst>
              </a:custGeom>
              <a:solidFill>
                <a:srgbClr val="F494DB"/>
              </a:solidFill>
              <a:ln w="6350">
                <a:noFill/>
              </a:ln>
              <a:effectLst>
                <a:innerShdw blurRad="63500" dist="50800" dir="16200000">
                  <a:prstClr val="black">
                    <a:alpha val="32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400" b="0" i="0" u="none" strike="noStrike" kern="1200" cap="none" spc="0" normalizeH="0" baseline="0" noProof="0">
                  <a:ln>
                    <a:noFill/>
                  </a:ln>
                  <a:solidFill>
                    <a:schemeClr val="tx1">
                      <a:lumMod val="65000"/>
                      <a:lumOff val="35000"/>
                    </a:schemeClr>
                  </a:solidFill>
                  <a:effectLst/>
                  <a:uLnTx/>
                  <a:uFillTx/>
                  <a:latin typeface="黑体" panose="02010609060101010101" pitchFamily="49" charset="-122"/>
                  <a:ea typeface="黑体" panose="02010609060101010101" pitchFamily="49" charset="-122"/>
                  <a:cs typeface="+mn-cs"/>
                </a:endParaRPr>
              </a:p>
            </p:txBody>
          </p:sp>
          <p:sp>
            <p:nvSpPr>
              <p:cNvPr id="36" name="TextBox 35"/>
              <p:cNvSpPr txBox="1"/>
              <p:nvPr/>
            </p:nvSpPr>
            <p:spPr>
              <a:xfrm>
                <a:off x="4305304" y="1253634"/>
                <a:ext cx="331793" cy="282058"/>
              </a:xfrm>
              <a:prstGeom prst="rect">
                <a:avLst/>
              </a:prstGeom>
              <a:noFill/>
            </p:spPr>
            <p:txBody>
              <a:bodyPr wrap="none">
                <a:spAutoFit/>
              </a:bodyPr>
              <a:lstStyle/>
              <a:p>
                <a:pPr marR="0" algn="ctr" defTabSz="914400">
                  <a:buClrTx/>
                  <a:buSzTx/>
                  <a:buFontTx/>
                  <a:buNone/>
                  <a:defRPr/>
                </a:pPr>
                <a:r>
                  <a:rPr kumimoji="0" lang="en-US" altLang="zh-CN" sz="1400" b="1" kern="1200" cap="none" spc="0" normalizeH="0" baseline="0" noProof="0" dirty="0">
                    <a:solidFill>
                      <a:srgbClr val="F494DB"/>
                    </a:solidFill>
                    <a:effectLst>
                      <a:innerShdw blurRad="63500" dist="50800" dir="10800000">
                        <a:prstClr val="black">
                          <a:alpha val="50000"/>
                        </a:prstClr>
                      </a:innerShdw>
                    </a:effectLst>
                    <a:latin typeface="黑体" panose="02010609060101010101" pitchFamily="49" charset="-122"/>
                    <a:ea typeface="黑体" panose="02010609060101010101" pitchFamily="49" charset="-122"/>
                    <a:cs typeface="+mn-cs"/>
                  </a:rPr>
                  <a:t>05</a:t>
                </a:r>
                <a:endParaRPr kumimoji="0" lang="zh-CN" altLang="en-US" sz="1400" b="1" kern="1200" cap="none" spc="0" normalizeH="0" baseline="0" noProof="0" dirty="0">
                  <a:solidFill>
                    <a:srgbClr val="F494DB"/>
                  </a:solidFill>
                  <a:effectLst>
                    <a:innerShdw blurRad="63500" dist="50800" dir="10800000">
                      <a:prstClr val="black">
                        <a:alpha val="50000"/>
                      </a:prstClr>
                    </a:innerShdw>
                  </a:effectLst>
                  <a:latin typeface="黑体" panose="02010609060101010101" pitchFamily="49" charset="-122"/>
                  <a:ea typeface="黑体" panose="02010609060101010101" pitchFamily="49" charset="-122"/>
                  <a:cs typeface="+mn-cs"/>
                </a:endParaRPr>
              </a:p>
            </p:txBody>
          </p:sp>
        </p:grpSp>
        <p:sp>
          <p:nvSpPr>
            <p:cNvPr id="18445" name="TextBox 57"/>
            <p:cNvSpPr txBox="1">
              <a:spLocks noChangeArrowheads="1"/>
            </p:cNvSpPr>
            <p:nvPr/>
          </p:nvSpPr>
          <p:spPr bwMode="auto">
            <a:xfrm>
              <a:off x="4504162" y="3721838"/>
              <a:ext cx="2877427" cy="307346"/>
            </a:xfrm>
            <a:prstGeom prst="rect">
              <a:avLst/>
            </a:prstGeom>
            <a:noFill/>
            <a:ln>
              <a:noFill/>
            </a:ln>
          </p:spPr>
          <p:txBody>
            <a:bodyPr wrap="none">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indent="0" algn="ctr" defTabSz="914400" rtl="0" eaLnBrk="1" fontAlgn="base" latinLnBrk="0" hangingPunct="1">
                <a:lnSpc>
                  <a:spcPct val="100000"/>
                </a:lnSpc>
                <a:spcBef>
                  <a:spcPct val="0"/>
                </a:spcBef>
                <a:spcAft>
                  <a:spcPct val="0"/>
                </a:spcAft>
                <a:buClrTx/>
                <a:buSzTx/>
                <a:buFontTx/>
                <a:buNone/>
                <a:defRPr/>
              </a:pPr>
              <a:r>
                <a:rPr kumimoji="0" lang="zh-CN" altLang="en-US" sz="1400" b="1" i="0" u="none" strike="noStrike" kern="1200" cap="none" spc="0" normalizeH="0" baseline="0" noProof="0" dirty="0" smtClean="0">
                  <a:ln>
                    <a:noFill/>
                  </a:ln>
                  <a:solidFill>
                    <a:schemeClr val="tx1">
                      <a:lumMod val="85000"/>
                      <a:lumOff val="15000"/>
                    </a:schemeClr>
                  </a:solidFill>
                  <a:effectLst/>
                  <a:uLnTx/>
                  <a:uFillTx/>
                  <a:latin typeface="黑体" panose="02010609060101010101" pitchFamily="49" charset="-122"/>
                  <a:ea typeface="黑体" panose="02010609060101010101" pitchFamily="49" charset="-122"/>
                  <a:cs typeface="+mn-cs"/>
                </a:rPr>
                <a:t>做好</a:t>
              </a:r>
              <a:r>
                <a:rPr kumimoji="0" lang="en-US" altLang="zh-CN" sz="1400" b="1" i="0" u="none" strike="noStrike" kern="1200" cap="none" spc="0" normalizeH="0" baseline="0" noProof="0" dirty="0" smtClean="0">
                  <a:ln>
                    <a:noFill/>
                  </a:ln>
                  <a:solidFill>
                    <a:schemeClr val="tx1">
                      <a:lumMod val="85000"/>
                      <a:lumOff val="15000"/>
                    </a:schemeClr>
                  </a:solidFill>
                  <a:effectLst/>
                  <a:uLnTx/>
                  <a:uFillTx/>
                  <a:latin typeface="黑体" panose="02010609060101010101" pitchFamily="49" charset="-122"/>
                  <a:ea typeface="黑体" panose="02010609060101010101" pitchFamily="49" charset="-122"/>
                  <a:cs typeface="+mn-cs"/>
                </a:rPr>
                <a:t>《</a:t>
              </a:r>
              <a:r>
                <a:rPr kumimoji="0" lang="zh-CN" altLang="en-US" sz="1400" b="1" i="0" u="none" strike="noStrike" kern="1200" cap="none" spc="0" normalizeH="0" baseline="0" noProof="0" dirty="0" smtClean="0">
                  <a:ln>
                    <a:noFill/>
                  </a:ln>
                  <a:solidFill>
                    <a:schemeClr val="tx1">
                      <a:lumMod val="85000"/>
                      <a:lumOff val="15000"/>
                    </a:schemeClr>
                  </a:solidFill>
                  <a:effectLst/>
                  <a:uLnTx/>
                  <a:uFillTx/>
                  <a:latin typeface="黑体" panose="02010609060101010101" pitchFamily="49" charset="-122"/>
                  <a:ea typeface="黑体" panose="02010609060101010101" pitchFamily="49" charset="-122"/>
                  <a:cs typeface="+mn-cs"/>
                </a:rPr>
                <a:t>江苏省献血条例</a:t>
              </a:r>
              <a:r>
                <a:rPr kumimoji="0" lang="en-US" altLang="zh-CN" sz="1400" b="1" i="0" u="none" strike="noStrike" kern="1200" cap="none" spc="0" normalizeH="0" baseline="0" noProof="0" dirty="0" smtClean="0">
                  <a:ln>
                    <a:noFill/>
                  </a:ln>
                  <a:solidFill>
                    <a:schemeClr val="tx1">
                      <a:lumMod val="85000"/>
                      <a:lumOff val="15000"/>
                    </a:schemeClr>
                  </a:solidFill>
                  <a:effectLst/>
                  <a:uLnTx/>
                  <a:uFillTx/>
                  <a:latin typeface="黑体" panose="02010609060101010101" pitchFamily="49" charset="-122"/>
                  <a:ea typeface="黑体" panose="02010609060101010101" pitchFamily="49" charset="-122"/>
                  <a:cs typeface="+mn-cs"/>
                </a:rPr>
                <a:t>》</a:t>
              </a:r>
              <a:r>
                <a:rPr kumimoji="0" lang="zh-CN" altLang="en-US" sz="1400" b="1" i="0" u="none" strike="noStrike" kern="1200" cap="none" spc="0" normalizeH="0" baseline="0" noProof="0" dirty="0" smtClean="0">
                  <a:ln>
                    <a:noFill/>
                  </a:ln>
                  <a:solidFill>
                    <a:schemeClr val="tx1">
                      <a:lumMod val="85000"/>
                      <a:lumOff val="15000"/>
                    </a:schemeClr>
                  </a:solidFill>
                  <a:effectLst/>
                  <a:uLnTx/>
                  <a:uFillTx/>
                  <a:latin typeface="黑体" panose="02010609060101010101" pitchFamily="49" charset="-122"/>
                  <a:ea typeface="黑体" panose="02010609060101010101" pitchFamily="49" charset="-122"/>
                  <a:cs typeface="+mn-cs"/>
                </a:rPr>
                <a:t>宣贯工作</a:t>
              </a:r>
              <a:endParaRPr kumimoji="0" lang="zh-CN" altLang="en-US" sz="1400" b="1" i="0" u="none" strike="noStrike" kern="1200" cap="none" spc="0" normalizeH="0" baseline="0" noProof="0" dirty="0" smtClean="0">
                <a:ln>
                  <a:noFill/>
                </a:ln>
                <a:solidFill>
                  <a:schemeClr val="tx1">
                    <a:lumMod val="85000"/>
                    <a:lumOff val="15000"/>
                  </a:schemeClr>
                </a:solidFill>
                <a:effectLst/>
                <a:uLnTx/>
                <a:uFillTx/>
                <a:latin typeface="黑体" panose="02010609060101010101" pitchFamily="49" charset="-122"/>
                <a:ea typeface="黑体" panose="02010609060101010101" pitchFamily="49" charset="-122"/>
                <a:cs typeface="+mn-cs"/>
              </a:endParaRPr>
            </a:p>
          </p:txBody>
        </p:sp>
      </p:grpSp>
    </p:spTree>
  </p:cSld>
  <p:clrMapOvr>
    <a:masterClrMapping/>
  </p:clrMapOvr>
  <p:transition advTm="0"/>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23554" name="Image 12" descr="Divider Right.png"/>
          <p:cNvPicPr>
            <a:picLocks noChangeAspect="1"/>
          </p:cNvPicPr>
          <p:nvPr/>
        </p:nvPicPr>
        <p:blipFill>
          <a:blip r:embed="rId1"/>
          <a:stretch>
            <a:fillRect/>
          </a:stretch>
        </p:blipFill>
        <p:spPr>
          <a:xfrm>
            <a:off x="468313" y="404813"/>
            <a:ext cx="1689100" cy="58737"/>
          </a:xfrm>
          <a:prstGeom prst="rect">
            <a:avLst/>
          </a:prstGeom>
          <a:noFill/>
          <a:ln w="9525">
            <a:noFill/>
          </a:ln>
        </p:spPr>
      </p:pic>
      <p:pic>
        <p:nvPicPr>
          <p:cNvPr id="23555" name="Image 12" descr="Divider Right.png"/>
          <p:cNvPicPr>
            <a:picLocks noChangeAspect="1"/>
          </p:cNvPicPr>
          <p:nvPr/>
        </p:nvPicPr>
        <p:blipFill>
          <a:blip r:embed="rId2"/>
          <a:stretch>
            <a:fillRect/>
          </a:stretch>
        </p:blipFill>
        <p:spPr>
          <a:xfrm>
            <a:off x="6875463" y="404813"/>
            <a:ext cx="1689100" cy="58737"/>
          </a:xfrm>
          <a:prstGeom prst="rect">
            <a:avLst/>
          </a:prstGeom>
          <a:noFill/>
          <a:ln w="9525">
            <a:noFill/>
          </a:ln>
        </p:spPr>
      </p:pic>
      <p:sp>
        <p:nvSpPr>
          <p:cNvPr id="4" name="TextBox 3"/>
          <p:cNvSpPr txBox="1"/>
          <p:nvPr/>
        </p:nvSpPr>
        <p:spPr>
          <a:xfrm>
            <a:off x="2268538" y="339725"/>
            <a:ext cx="4949825" cy="276225"/>
          </a:xfrm>
          <a:prstGeom prst="rect">
            <a:avLst/>
          </a:prstGeom>
          <a:noFill/>
        </p:spPr>
        <p:txBody>
          <a:bodyPr lIns="0" tIns="0" rIns="0" bIns="0">
            <a:spAutoFit/>
          </a:bodyPr>
          <a:lstStyle/>
          <a:p>
            <a:pPr marL="171450" marR="0" lvl="1" indent="-171450" algn="ctr" defTabSz="914400" rtl="0" eaLnBrk="1" fontAlgn="base" latinLnBrk="0" hangingPunct="1">
              <a:lnSpc>
                <a:spcPct val="100000"/>
              </a:lnSpc>
              <a:spcBef>
                <a:spcPct val="0"/>
              </a:spcBef>
              <a:spcAft>
                <a:spcPct val="0"/>
              </a:spcAft>
              <a:buClrTx/>
              <a:buSzTx/>
              <a:buFontTx/>
              <a:buNone/>
              <a:defRPr/>
            </a:pPr>
            <a:r>
              <a:rPr kumimoji="0" lang="en-US" altLang="zh-CN" sz="1800" b="1" i="0" u="none" strike="noStrike" kern="1200" cap="none" spc="0" normalizeH="0" baseline="0" noProof="0" dirty="0">
                <a:ln>
                  <a:noFill/>
                </a:ln>
                <a:solidFill>
                  <a:schemeClr val="tx1">
                    <a:lumMod val="50000"/>
                    <a:lumOff val="50000"/>
                  </a:schemeClr>
                </a:solidFill>
                <a:effectLst/>
                <a:uLnTx/>
                <a:uFillTx/>
                <a:latin typeface="黑体" panose="02010609060101010101" pitchFamily="49" charset="-122"/>
                <a:ea typeface="黑体" panose="02010609060101010101" pitchFamily="49" charset="-122"/>
                <a:cs typeface="+mn-cs"/>
              </a:rPr>
              <a:t>《</a:t>
            </a:r>
            <a:r>
              <a:rPr kumimoji="0" lang="zh-CN" altLang="en-US" sz="1800" b="1" i="0" u="none" strike="noStrike" kern="1200" cap="none" spc="0" normalizeH="0" baseline="0" noProof="0" dirty="0">
                <a:ln>
                  <a:noFill/>
                </a:ln>
                <a:solidFill>
                  <a:schemeClr val="tx1">
                    <a:lumMod val="50000"/>
                    <a:lumOff val="50000"/>
                  </a:schemeClr>
                </a:solidFill>
                <a:effectLst/>
                <a:uLnTx/>
                <a:uFillTx/>
                <a:latin typeface="黑体" panose="02010609060101010101" pitchFamily="49" charset="-122"/>
                <a:ea typeface="黑体" panose="02010609060101010101" pitchFamily="49" charset="-122"/>
                <a:cs typeface="+mn-cs"/>
              </a:rPr>
              <a:t>江苏省献血条例</a:t>
            </a:r>
            <a:r>
              <a:rPr kumimoji="0" lang="en-US" altLang="zh-CN" sz="1800" b="1" i="0" u="none" strike="noStrike" kern="1200" cap="none" spc="0" normalizeH="0" baseline="0" noProof="0" dirty="0">
                <a:ln>
                  <a:noFill/>
                </a:ln>
                <a:solidFill>
                  <a:schemeClr val="tx1">
                    <a:lumMod val="50000"/>
                    <a:lumOff val="50000"/>
                  </a:schemeClr>
                </a:solidFill>
                <a:effectLst/>
                <a:uLnTx/>
                <a:uFillTx/>
                <a:latin typeface="黑体" panose="02010609060101010101" pitchFamily="49" charset="-122"/>
                <a:ea typeface="黑体" panose="02010609060101010101" pitchFamily="49" charset="-122"/>
                <a:cs typeface="+mn-cs"/>
              </a:rPr>
              <a:t>》</a:t>
            </a:r>
            <a:r>
              <a:rPr kumimoji="0" lang="zh-CN" altLang="en-US" sz="1800" b="1" i="0" u="none" strike="noStrike" kern="1200" cap="none" spc="0" normalizeH="0" baseline="0" noProof="0" dirty="0">
                <a:ln>
                  <a:noFill/>
                </a:ln>
                <a:solidFill>
                  <a:schemeClr val="tx1">
                    <a:lumMod val="50000"/>
                    <a:lumOff val="50000"/>
                  </a:schemeClr>
                </a:solidFill>
                <a:effectLst/>
                <a:uLnTx/>
                <a:uFillTx/>
                <a:latin typeface="黑体" panose="02010609060101010101" pitchFamily="49" charset="-122"/>
                <a:ea typeface="黑体" panose="02010609060101010101" pitchFamily="49" charset="-122"/>
                <a:cs typeface="+mn-cs"/>
              </a:rPr>
              <a:t>修订的必要性、可行性</a:t>
            </a:r>
            <a:endParaRPr kumimoji="0" lang="zh-CN" altLang="en-US" sz="1800" b="1" i="0" u="none" strike="noStrike" kern="1200" cap="none" spc="0" normalizeH="0" baseline="0" noProof="0" dirty="0">
              <a:ln>
                <a:noFill/>
              </a:ln>
              <a:solidFill>
                <a:schemeClr val="tx1"/>
              </a:solidFill>
              <a:effectLst/>
              <a:uLnTx/>
              <a:uFillTx/>
              <a:latin typeface="黑体" panose="02010609060101010101" pitchFamily="49" charset="-122"/>
              <a:ea typeface="黑体" panose="02010609060101010101" pitchFamily="49" charset="-122"/>
              <a:cs typeface="+mn-cs"/>
            </a:endParaRPr>
          </a:p>
        </p:txBody>
      </p:sp>
      <p:sp>
        <p:nvSpPr>
          <p:cNvPr id="23557" name="TextBox 4"/>
          <p:cNvSpPr txBox="1"/>
          <p:nvPr/>
        </p:nvSpPr>
        <p:spPr>
          <a:xfrm>
            <a:off x="2555875" y="771525"/>
            <a:ext cx="3914775" cy="277813"/>
          </a:xfrm>
          <a:prstGeom prst="rect">
            <a:avLst/>
          </a:prstGeom>
          <a:noFill/>
          <a:ln w="9525">
            <a:noFill/>
          </a:ln>
        </p:spPr>
        <p:txBody>
          <a:bodyPr lIns="0" tIns="0" rIns="0" bIns="0">
            <a:spAutoFit/>
          </a:bodyPr>
          <a:p>
            <a:pPr marL="171450" lvl="1" indent="-171450" algn="ctr" eaLnBrk="1" hangingPunct="1"/>
            <a:r>
              <a:rPr lang="zh-CN" altLang="en-US" b="1" dirty="0">
                <a:latin typeface="黑体" panose="02010609060101010101" pitchFamily="49" charset="-122"/>
                <a:ea typeface="黑体" panose="02010609060101010101" pitchFamily="49" charset="-122"/>
              </a:rPr>
              <a:t>一、修订的必要性</a:t>
            </a:r>
            <a:endParaRPr lang="zh-CN" altLang="en-US" b="1" dirty="0">
              <a:latin typeface="黑体" panose="02010609060101010101" pitchFamily="49" charset="-122"/>
              <a:ea typeface="黑体" panose="02010609060101010101" pitchFamily="49" charset="-122"/>
            </a:endParaRPr>
          </a:p>
        </p:txBody>
      </p:sp>
      <p:cxnSp>
        <p:nvCxnSpPr>
          <p:cNvPr id="6" name="Straight Connector 21"/>
          <p:cNvCxnSpPr/>
          <p:nvPr/>
        </p:nvCxnSpPr>
        <p:spPr>
          <a:xfrm>
            <a:off x="2555875" y="700088"/>
            <a:ext cx="4073525" cy="0"/>
          </a:xfrm>
          <a:prstGeom prst="line">
            <a:avLst/>
          </a:prstGeom>
          <a:ln w="38100">
            <a:solidFill>
              <a:schemeClr val="bg2"/>
            </a:solidFill>
            <a:prstDash val="sysDash"/>
          </a:ln>
        </p:spPr>
        <p:style>
          <a:lnRef idx="1">
            <a:schemeClr val="accent1"/>
          </a:lnRef>
          <a:fillRef idx="0">
            <a:schemeClr val="accent1"/>
          </a:fillRef>
          <a:effectRef idx="0">
            <a:schemeClr val="accent1"/>
          </a:effectRef>
          <a:fontRef idx="minor">
            <a:schemeClr val="tx1"/>
          </a:fontRef>
        </p:style>
      </p:cxnSp>
      <p:sp>
        <p:nvSpPr>
          <p:cNvPr id="23559" name="矩形 6"/>
          <p:cNvSpPr/>
          <p:nvPr/>
        </p:nvSpPr>
        <p:spPr>
          <a:xfrm>
            <a:off x="3419475" y="1417638"/>
            <a:ext cx="5145088" cy="2678112"/>
          </a:xfrm>
          <a:prstGeom prst="rect">
            <a:avLst/>
          </a:prstGeom>
          <a:noFill/>
          <a:ln w="9525">
            <a:noFill/>
          </a:ln>
        </p:spPr>
        <p:txBody>
          <a:bodyPr>
            <a:spAutoFit/>
          </a:bodyPr>
          <a:p>
            <a:pPr>
              <a:lnSpc>
                <a:spcPct val="150000"/>
              </a:lnSpc>
            </a:pPr>
            <a:r>
              <a:rPr lang="zh-CN" altLang="en-US" sz="1600" dirty="0">
                <a:latin typeface="黑体" panose="02010609060101010101" pitchFamily="49" charset="-122"/>
                <a:ea typeface="黑体" panose="02010609060101010101" pitchFamily="49" charset="-122"/>
              </a:rPr>
              <a:t>    建立和完善激励无偿献血措施的需要。</a:t>
            </a:r>
            <a:endParaRPr lang="en-US" altLang="zh-CN" sz="1600" dirty="0">
              <a:latin typeface="黑体" panose="02010609060101010101" pitchFamily="49" charset="-122"/>
              <a:ea typeface="黑体" panose="02010609060101010101" pitchFamily="49" charset="-122"/>
            </a:endParaRPr>
          </a:p>
          <a:p>
            <a:pPr>
              <a:lnSpc>
                <a:spcPct val="150000"/>
              </a:lnSpc>
            </a:pPr>
            <a:r>
              <a:rPr lang="zh-CN" altLang="en-US" sz="1600" dirty="0">
                <a:latin typeface="黑体" panose="02010609060101010101" pitchFamily="49" charset="-122"/>
                <a:ea typeface="黑体" panose="02010609060101010101" pitchFamily="49" charset="-122"/>
              </a:rPr>
              <a:t>    无偿献血是一个人高尚道德的体现，更是一个地区的文明程度的标志。无偿献血者应获得社会充分的尊重和褒奖。原条例在激励机制方面不够完善，受益方式较为单一，通过修改条例，把我省各地无偿献血工作中一些好的做法上升为地方性法规，激励更多的人参与无偿献血。</a:t>
            </a:r>
            <a:endParaRPr lang="zh-CN" altLang="en-US" sz="1600" dirty="0">
              <a:latin typeface="黑体" panose="02010609060101010101" pitchFamily="49" charset="-122"/>
              <a:ea typeface="黑体" panose="02010609060101010101" pitchFamily="49" charset="-122"/>
            </a:endParaRPr>
          </a:p>
        </p:txBody>
      </p:sp>
      <p:pic>
        <p:nvPicPr>
          <p:cNvPr id="23560" name="Picture 2"/>
          <p:cNvPicPr>
            <a:picLocks noChangeAspect="1"/>
          </p:cNvPicPr>
          <p:nvPr/>
        </p:nvPicPr>
        <p:blipFill>
          <a:blip r:embed="rId3"/>
          <a:stretch>
            <a:fillRect/>
          </a:stretch>
        </p:blipFill>
        <p:spPr>
          <a:xfrm>
            <a:off x="728663" y="1339850"/>
            <a:ext cx="2378075" cy="2751138"/>
          </a:xfrm>
          <a:prstGeom prst="rect">
            <a:avLst/>
          </a:prstGeom>
          <a:noFill/>
          <a:ln w="9525">
            <a:noFill/>
          </a:ln>
        </p:spPr>
      </p:pic>
    </p:spTree>
  </p:cSld>
  <p:clrMapOvr>
    <a:masterClrMapping/>
  </p:clrMapOvr>
  <p:transition advTm="0"/>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5" name="Rectangle 12"/>
          <p:cNvSpPr/>
          <p:nvPr/>
        </p:nvSpPr>
        <p:spPr>
          <a:xfrm>
            <a:off x="5334000" y="2284413"/>
            <a:ext cx="2697163" cy="79375"/>
          </a:xfrm>
          <a:prstGeom prst="rect">
            <a:avLst/>
          </a:prstGeom>
          <a:pattFill prst="ltDnDiag">
            <a:fgClr>
              <a:schemeClr val="bg1">
                <a:lumMod val="65000"/>
              </a:schemeClr>
            </a:fgClr>
            <a:bgClr>
              <a:schemeClr val="bg1">
                <a:lumMod val="95000"/>
              </a:schemeClr>
            </a:bgClr>
          </a:patt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US" sz="1800" b="1" i="0" u="none" strike="noStrike" kern="1200" cap="none" spc="0" normalizeH="0" baseline="0" noProof="0">
              <a:ln>
                <a:noFill/>
              </a:ln>
              <a:solidFill>
                <a:schemeClr val="lt1"/>
              </a:solidFill>
              <a:effectLst/>
              <a:uLnTx/>
              <a:uFillTx/>
              <a:latin typeface="黑体" panose="02010609060101010101" pitchFamily="49" charset="-122"/>
              <a:ea typeface="黑体" panose="02010609060101010101" pitchFamily="49" charset="-122"/>
              <a:cs typeface="+mn-cs"/>
            </a:endParaRPr>
          </a:p>
        </p:txBody>
      </p:sp>
      <p:sp>
        <p:nvSpPr>
          <p:cNvPr id="26" name="Rectangle 12"/>
          <p:cNvSpPr/>
          <p:nvPr/>
        </p:nvSpPr>
        <p:spPr>
          <a:xfrm>
            <a:off x="5334000" y="3363913"/>
            <a:ext cx="2697163" cy="79375"/>
          </a:xfrm>
          <a:prstGeom prst="rect">
            <a:avLst/>
          </a:prstGeom>
          <a:pattFill prst="ltDnDiag">
            <a:fgClr>
              <a:schemeClr val="bg1">
                <a:lumMod val="65000"/>
              </a:schemeClr>
            </a:fgClr>
            <a:bgClr>
              <a:schemeClr val="bg1">
                <a:lumMod val="95000"/>
              </a:schemeClr>
            </a:bgClr>
          </a:patt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US" sz="1800" b="1" i="0" u="none" strike="noStrike" kern="1200" cap="none" spc="0" normalizeH="0" baseline="0" noProof="0">
              <a:ln>
                <a:noFill/>
              </a:ln>
              <a:solidFill>
                <a:schemeClr val="lt1"/>
              </a:solidFill>
              <a:effectLst/>
              <a:uLnTx/>
              <a:uFillTx/>
              <a:latin typeface="黑体" panose="02010609060101010101" pitchFamily="49" charset="-122"/>
              <a:ea typeface="黑体" panose="02010609060101010101" pitchFamily="49" charset="-122"/>
              <a:cs typeface="+mn-cs"/>
            </a:endParaRPr>
          </a:p>
        </p:txBody>
      </p:sp>
      <p:grpSp>
        <p:nvGrpSpPr>
          <p:cNvPr id="2" name="组合 6"/>
          <p:cNvGrpSpPr/>
          <p:nvPr/>
        </p:nvGrpSpPr>
        <p:grpSpPr>
          <a:xfrm>
            <a:off x="5364089" y="1419622"/>
            <a:ext cx="759798" cy="759798"/>
            <a:chOff x="304800" y="673100"/>
            <a:chExt cx="4000500" cy="4000500"/>
          </a:xfrm>
          <a:effectLst>
            <a:outerShdw blurRad="444500" dist="254000" dir="8100000" algn="tr" rotWithShape="0">
              <a:prstClr val="black">
                <a:alpha val="50000"/>
              </a:prstClr>
            </a:outerShdw>
          </a:effectLst>
        </p:grpSpPr>
        <p:sp>
          <p:nvSpPr>
            <p:cNvPr id="8" name="同心圆 7"/>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1" i="0" u="none" strike="noStrike" kern="1200" cap="none" spc="0" normalizeH="0" baseline="0" noProof="0">
                <a:ln>
                  <a:noFill/>
                </a:ln>
                <a:solidFill>
                  <a:schemeClr val="tx1"/>
                </a:solidFill>
                <a:effectLst/>
                <a:uLnTx/>
                <a:uFillTx/>
                <a:latin typeface="黑体" panose="02010609060101010101" pitchFamily="49" charset="-122"/>
                <a:ea typeface="黑体" panose="02010609060101010101" pitchFamily="49" charset="-122"/>
                <a:cs typeface="+mn-cs"/>
              </a:endParaRPr>
            </a:p>
          </p:txBody>
        </p:sp>
        <p:sp>
          <p:nvSpPr>
            <p:cNvPr id="9" name="椭圆 8"/>
            <p:cNvSpPr/>
            <p:nvPr/>
          </p:nvSpPr>
          <p:spPr>
            <a:xfrm>
              <a:off x="392112" y="760412"/>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1" i="0" u="none" strike="noStrike" kern="1200" cap="none" spc="0" normalizeH="0" baseline="0" noProof="0">
                <a:ln>
                  <a:noFill/>
                </a:ln>
                <a:solidFill>
                  <a:schemeClr val="lt1"/>
                </a:solidFill>
                <a:effectLst/>
                <a:uLnTx/>
                <a:uFillTx/>
                <a:latin typeface="黑体" panose="02010609060101010101" pitchFamily="49" charset="-122"/>
                <a:ea typeface="黑体" panose="02010609060101010101" pitchFamily="49" charset="-122"/>
                <a:cs typeface="+mn-cs"/>
              </a:endParaRPr>
            </a:p>
          </p:txBody>
        </p:sp>
      </p:grpSp>
      <p:sp>
        <p:nvSpPr>
          <p:cNvPr id="24581" name="TextBox 14"/>
          <p:cNvSpPr/>
          <p:nvPr/>
        </p:nvSpPr>
        <p:spPr>
          <a:xfrm>
            <a:off x="5435600" y="1533525"/>
            <a:ext cx="547688" cy="523875"/>
          </a:xfrm>
          <a:prstGeom prst="rect">
            <a:avLst/>
          </a:prstGeom>
          <a:noFill/>
          <a:ln w="9525">
            <a:noFill/>
          </a:ln>
        </p:spPr>
        <p:txBody>
          <a:bodyPr wrap="none">
            <a:spAutoFit/>
          </a:bodyPr>
          <a:p>
            <a:r>
              <a:rPr lang="en-US" altLang="zh-CN" sz="2800" b="1" dirty="0">
                <a:solidFill>
                  <a:schemeClr val="accent2"/>
                </a:solidFill>
                <a:latin typeface="黑体" panose="02010609060101010101" pitchFamily="49" charset="-122"/>
                <a:ea typeface="黑体" panose="02010609060101010101" pitchFamily="49" charset="-122"/>
                <a:sym typeface="方正兰亭粗黑_GBK"/>
              </a:rPr>
              <a:t>01</a:t>
            </a:r>
            <a:endParaRPr lang="en-US" altLang="zh-CN" sz="2800" b="1" dirty="0">
              <a:solidFill>
                <a:schemeClr val="accent2"/>
              </a:solidFill>
              <a:latin typeface="黑体" panose="02010609060101010101" pitchFamily="49" charset="-122"/>
              <a:ea typeface="黑体" panose="02010609060101010101" pitchFamily="49" charset="-122"/>
              <a:sym typeface="方正兰亭粗黑_GBK"/>
            </a:endParaRPr>
          </a:p>
        </p:txBody>
      </p:sp>
      <p:sp>
        <p:nvSpPr>
          <p:cNvPr id="24582" name="TextBox 10"/>
          <p:cNvSpPr txBox="1"/>
          <p:nvPr/>
        </p:nvSpPr>
        <p:spPr>
          <a:xfrm>
            <a:off x="6372225" y="1635125"/>
            <a:ext cx="1808163" cy="292100"/>
          </a:xfrm>
          <a:prstGeom prst="rect">
            <a:avLst/>
          </a:prstGeom>
          <a:noFill/>
          <a:ln w="9525">
            <a:noFill/>
          </a:ln>
        </p:spPr>
        <p:txBody>
          <a:bodyPr lIns="0" rIns="0" bIns="0">
            <a:spAutoFit/>
          </a:bodyPr>
          <a:p>
            <a:pPr defTabSz="0">
              <a:tabLst>
                <a:tab pos="1025525" algn="l"/>
              </a:tabLst>
            </a:pPr>
            <a:r>
              <a:rPr lang="zh-CN" altLang="en-US" sz="1600" b="1" dirty="0">
                <a:solidFill>
                  <a:schemeClr val="accent2"/>
                </a:solidFill>
                <a:latin typeface="黑体" panose="02010609060101010101" pitchFamily="49" charset="-122"/>
                <a:ea typeface="黑体" panose="02010609060101010101" pitchFamily="49" charset="-122"/>
              </a:rPr>
              <a:t>条件时机成熟</a:t>
            </a:r>
            <a:endParaRPr lang="zh-CN" altLang="en-US" sz="1600" b="1" dirty="0">
              <a:solidFill>
                <a:schemeClr val="accent2"/>
              </a:solidFill>
              <a:latin typeface="黑体" panose="02010609060101010101" pitchFamily="49" charset="-122"/>
              <a:ea typeface="黑体" panose="02010609060101010101" pitchFamily="49" charset="-122"/>
            </a:endParaRPr>
          </a:p>
        </p:txBody>
      </p:sp>
      <p:grpSp>
        <p:nvGrpSpPr>
          <p:cNvPr id="3" name="组合 12"/>
          <p:cNvGrpSpPr/>
          <p:nvPr/>
        </p:nvGrpSpPr>
        <p:grpSpPr>
          <a:xfrm>
            <a:off x="5364089" y="2469193"/>
            <a:ext cx="759798" cy="759798"/>
            <a:chOff x="304800" y="673100"/>
            <a:chExt cx="4000500" cy="4000500"/>
          </a:xfrm>
          <a:effectLst>
            <a:outerShdw blurRad="444500" dist="254000" dir="8100000" algn="tr" rotWithShape="0">
              <a:prstClr val="black">
                <a:alpha val="50000"/>
              </a:prstClr>
            </a:outerShdw>
          </a:effectLst>
        </p:grpSpPr>
        <p:sp>
          <p:nvSpPr>
            <p:cNvPr id="14" name="同心圆 13"/>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1" i="0" u="none" strike="noStrike" kern="1200" cap="none" spc="0" normalizeH="0" baseline="0" noProof="0">
                <a:ln>
                  <a:noFill/>
                </a:ln>
                <a:solidFill>
                  <a:schemeClr val="tx1"/>
                </a:solidFill>
                <a:effectLst/>
                <a:uLnTx/>
                <a:uFillTx/>
                <a:latin typeface="黑体" panose="02010609060101010101" pitchFamily="49" charset="-122"/>
                <a:ea typeface="黑体" panose="02010609060101010101" pitchFamily="49" charset="-122"/>
                <a:cs typeface="+mn-cs"/>
              </a:endParaRPr>
            </a:p>
          </p:txBody>
        </p:sp>
        <p:sp>
          <p:nvSpPr>
            <p:cNvPr id="15" name="椭圆 14"/>
            <p:cNvSpPr/>
            <p:nvPr/>
          </p:nvSpPr>
          <p:spPr>
            <a:xfrm>
              <a:off x="392112" y="760412"/>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1" i="0" u="none" strike="noStrike" kern="1200" cap="none" spc="0" normalizeH="0" baseline="0" noProof="0">
                <a:ln>
                  <a:noFill/>
                </a:ln>
                <a:solidFill>
                  <a:schemeClr val="lt1"/>
                </a:solidFill>
                <a:effectLst/>
                <a:uLnTx/>
                <a:uFillTx/>
                <a:latin typeface="黑体" panose="02010609060101010101" pitchFamily="49" charset="-122"/>
                <a:ea typeface="黑体" panose="02010609060101010101" pitchFamily="49" charset="-122"/>
                <a:cs typeface="+mn-cs"/>
              </a:endParaRPr>
            </a:p>
          </p:txBody>
        </p:sp>
      </p:grpSp>
      <p:sp>
        <p:nvSpPr>
          <p:cNvPr id="16" name="TextBox 14"/>
          <p:cNvSpPr>
            <a:spLocks noChangeArrowheads="1"/>
          </p:cNvSpPr>
          <p:nvPr/>
        </p:nvSpPr>
        <p:spPr bwMode="auto">
          <a:xfrm>
            <a:off x="5435600" y="2582863"/>
            <a:ext cx="547688" cy="523875"/>
          </a:xfrm>
          <a:prstGeom prst="rect">
            <a:avLst/>
          </a:prstGeom>
          <a:noFill/>
          <a:ln>
            <a:noFill/>
          </a:ln>
        </p:spPr>
        <p:txBody>
          <a:bodyPr wrap="none">
            <a:spAutoFit/>
          </a:bodyPr>
          <a:lstStyle/>
          <a:p>
            <a:pPr marL="0" marR="0" lvl="0" indent="0" algn="l" defTabSz="914400" rtl="0" eaLnBrk="1" fontAlgn="base" latinLnBrk="0" hangingPunct="1">
              <a:lnSpc>
                <a:spcPct val="100000"/>
              </a:lnSpc>
              <a:spcBef>
                <a:spcPct val="0"/>
              </a:spcBef>
              <a:spcAft>
                <a:spcPct val="0"/>
              </a:spcAft>
              <a:buClrTx/>
              <a:buSzTx/>
              <a:buFontTx/>
              <a:buNone/>
              <a:defRPr/>
            </a:pPr>
            <a:r>
              <a:rPr kumimoji="0" lang="en-US" altLang="zh-CN" sz="2800" b="1" i="0" u="none" strike="noStrike" kern="1200" cap="none" spc="0" normalizeH="0" baseline="0" noProof="0" dirty="0">
                <a:ln>
                  <a:noFill/>
                </a:ln>
                <a:solidFill>
                  <a:schemeClr val="accent3"/>
                </a:solidFill>
                <a:effectLst/>
                <a:uLnTx/>
                <a:uFillTx/>
                <a:latin typeface="黑体" panose="02010609060101010101" pitchFamily="49" charset="-122"/>
                <a:ea typeface="黑体" panose="02010609060101010101" pitchFamily="49" charset="-122"/>
                <a:cs typeface="+mn-cs"/>
                <a:sym typeface="方正兰亭粗黑_GBK" charset="-122"/>
              </a:rPr>
              <a:t>02</a:t>
            </a:r>
            <a:endParaRPr kumimoji="0" lang="en-US" altLang="zh-CN" sz="2800" b="1" i="0" u="none" strike="noStrike" kern="1200" cap="none" spc="0" normalizeH="0" baseline="0" noProof="0" dirty="0">
              <a:ln>
                <a:noFill/>
              </a:ln>
              <a:solidFill>
                <a:schemeClr val="accent3"/>
              </a:solidFill>
              <a:effectLst/>
              <a:uLnTx/>
              <a:uFillTx/>
              <a:latin typeface="黑体" panose="02010609060101010101" pitchFamily="49" charset="-122"/>
              <a:ea typeface="黑体" panose="02010609060101010101" pitchFamily="49" charset="-122"/>
              <a:cs typeface="+mn-cs"/>
              <a:sym typeface="方正兰亭粗黑_GBK" charset="-122"/>
            </a:endParaRPr>
          </a:p>
        </p:txBody>
      </p:sp>
      <p:sp>
        <p:nvSpPr>
          <p:cNvPr id="17" name="TextBox 16"/>
          <p:cNvSpPr txBox="1"/>
          <p:nvPr/>
        </p:nvSpPr>
        <p:spPr>
          <a:xfrm>
            <a:off x="6372225" y="2716213"/>
            <a:ext cx="1808163" cy="292100"/>
          </a:xfrm>
          <a:prstGeom prst="rect">
            <a:avLst/>
          </a:prstGeom>
          <a:noFill/>
        </p:spPr>
        <p:txBody>
          <a:bodyPr lIns="0" rIns="0" bIns="0">
            <a:spAutoFit/>
          </a:bodyPr>
          <a:lstStyle/>
          <a:p>
            <a:pPr marR="0" defTabSz="914400">
              <a:buClrTx/>
              <a:buSzTx/>
              <a:buFontTx/>
              <a:buNone/>
              <a:tabLst>
                <a:tab pos="1025525" algn="l"/>
              </a:tabLst>
              <a:defRPr/>
            </a:pPr>
            <a:r>
              <a:rPr kumimoji="0" lang="zh-CN" altLang="en-US" sz="1600" b="1" kern="1200" cap="none" spc="0" normalizeH="0" baseline="0" noProof="0" dirty="0">
                <a:solidFill>
                  <a:schemeClr val="accent3"/>
                </a:solidFill>
                <a:latin typeface="黑体" panose="02010609060101010101" pitchFamily="49" charset="-122"/>
                <a:ea typeface="黑体" panose="02010609060101010101" pitchFamily="49" charset="-122"/>
                <a:cs typeface="Calibri" panose="020F0502020204030204"/>
              </a:rPr>
              <a:t>社会基础具备</a:t>
            </a:r>
            <a:endParaRPr kumimoji="0" lang="zh-CN" altLang="en-US" sz="1600" b="1" kern="1200" cap="none" spc="0" normalizeH="0" baseline="0" noProof="0" dirty="0">
              <a:solidFill>
                <a:schemeClr val="accent3"/>
              </a:solidFill>
              <a:latin typeface="黑体" panose="02010609060101010101" pitchFamily="49" charset="-122"/>
              <a:ea typeface="黑体" panose="02010609060101010101" pitchFamily="49" charset="-122"/>
              <a:cs typeface="Calibri" panose="020F0502020204030204"/>
            </a:endParaRPr>
          </a:p>
        </p:txBody>
      </p:sp>
      <p:grpSp>
        <p:nvGrpSpPr>
          <p:cNvPr id="4" name="组合 18"/>
          <p:cNvGrpSpPr/>
          <p:nvPr/>
        </p:nvGrpSpPr>
        <p:grpSpPr>
          <a:xfrm>
            <a:off x="5364089" y="3506113"/>
            <a:ext cx="759798" cy="759798"/>
            <a:chOff x="304800" y="673100"/>
            <a:chExt cx="4000500" cy="4000500"/>
          </a:xfrm>
          <a:effectLst>
            <a:outerShdw blurRad="444500" dist="254000" dir="8100000" algn="tr" rotWithShape="0">
              <a:prstClr val="black">
                <a:alpha val="50000"/>
              </a:prstClr>
            </a:outerShdw>
          </a:effectLst>
        </p:grpSpPr>
        <p:sp>
          <p:nvSpPr>
            <p:cNvPr id="20" name="同心圆 19"/>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1" i="0" u="none" strike="noStrike" kern="1200" cap="none" spc="0" normalizeH="0" baseline="0" noProof="0">
                <a:ln>
                  <a:noFill/>
                </a:ln>
                <a:solidFill>
                  <a:schemeClr val="tx1"/>
                </a:solidFill>
                <a:effectLst/>
                <a:uLnTx/>
                <a:uFillTx/>
                <a:latin typeface="黑体" panose="02010609060101010101" pitchFamily="49" charset="-122"/>
                <a:ea typeface="黑体" panose="02010609060101010101" pitchFamily="49" charset="-122"/>
                <a:cs typeface="+mn-cs"/>
              </a:endParaRPr>
            </a:p>
          </p:txBody>
        </p:sp>
        <p:sp>
          <p:nvSpPr>
            <p:cNvPr id="21" name="椭圆 20"/>
            <p:cNvSpPr/>
            <p:nvPr/>
          </p:nvSpPr>
          <p:spPr>
            <a:xfrm>
              <a:off x="392112" y="760412"/>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1" i="0" u="none" strike="noStrike" kern="1200" cap="none" spc="0" normalizeH="0" baseline="0" noProof="0">
                <a:ln>
                  <a:noFill/>
                </a:ln>
                <a:solidFill>
                  <a:schemeClr val="lt1"/>
                </a:solidFill>
                <a:effectLst/>
                <a:uLnTx/>
                <a:uFillTx/>
                <a:latin typeface="黑体" panose="02010609060101010101" pitchFamily="49" charset="-122"/>
                <a:ea typeface="黑体" panose="02010609060101010101" pitchFamily="49" charset="-122"/>
                <a:cs typeface="+mn-cs"/>
              </a:endParaRPr>
            </a:p>
          </p:txBody>
        </p:sp>
      </p:grpSp>
      <p:sp>
        <p:nvSpPr>
          <p:cNvPr id="22" name="TextBox 14"/>
          <p:cNvSpPr>
            <a:spLocks noChangeArrowheads="1"/>
          </p:cNvSpPr>
          <p:nvPr/>
        </p:nvSpPr>
        <p:spPr bwMode="auto">
          <a:xfrm>
            <a:off x="5435600" y="3619500"/>
            <a:ext cx="547688" cy="523875"/>
          </a:xfrm>
          <a:prstGeom prst="rect">
            <a:avLst/>
          </a:prstGeom>
          <a:noFill/>
          <a:ln>
            <a:noFill/>
          </a:ln>
        </p:spPr>
        <p:txBody>
          <a:bodyPr wrap="none">
            <a:spAutoFit/>
          </a:bodyPr>
          <a:lstStyle/>
          <a:p>
            <a:pPr marL="0" marR="0" lvl="0" indent="0" algn="l" defTabSz="914400" rtl="0" eaLnBrk="1" fontAlgn="base" latinLnBrk="0" hangingPunct="1">
              <a:lnSpc>
                <a:spcPct val="100000"/>
              </a:lnSpc>
              <a:spcBef>
                <a:spcPct val="0"/>
              </a:spcBef>
              <a:spcAft>
                <a:spcPct val="0"/>
              </a:spcAft>
              <a:buClrTx/>
              <a:buSzTx/>
              <a:buFontTx/>
              <a:buNone/>
              <a:defRPr/>
            </a:pPr>
            <a:r>
              <a:rPr kumimoji="0" lang="en-US" altLang="zh-CN" sz="2800" b="1" i="0" u="none" strike="noStrike" kern="1200" cap="none" spc="0" normalizeH="0" baseline="0" noProof="0" dirty="0">
                <a:ln>
                  <a:noFill/>
                </a:ln>
                <a:solidFill>
                  <a:schemeClr val="accent5"/>
                </a:solidFill>
                <a:effectLst/>
                <a:uLnTx/>
                <a:uFillTx/>
                <a:latin typeface="黑体" panose="02010609060101010101" pitchFamily="49" charset="-122"/>
                <a:ea typeface="黑体" panose="02010609060101010101" pitchFamily="49" charset="-122"/>
                <a:cs typeface="+mn-cs"/>
                <a:sym typeface="方正兰亭粗黑_GBK" charset="-122"/>
              </a:rPr>
              <a:t>03</a:t>
            </a:r>
            <a:endParaRPr kumimoji="0" lang="en-US" altLang="zh-CN" sz="2800" b="1" i="0" u="none" strike="noStrike" kern="1200" cap="none" spc="0" normalizeH="0" baseline="0" noProof="0" dirty="0">
              <a:ln>
                <a:noFill/>
              </a:ln>
              <a:solidFill>
                <a:schemeClr val="accent5"/>
              </a:solidFill>
              <a:effectLst/>
              <a:uLnTx/>
              <a:uFillTx/>
              <a:latin typeface="黑体" panose="02010609060101010101" pitchFamily="49" charset="-122"/>
              <a:ea typeface="黑体" panose="02010609060101010101" pitchFamily="49" charset="-122"/>
              <a:cs typeface="+mn-cs"/>
              <a:sym typeface="方正兰亭粗黑_GBK" charset="-122"/>
            </a:endParaRPr>
          </a:p>
        </p:txBody>
      </p:sp>
      <p:sp>
        <p:nvSpPr>
          <p:cNvPr id="23" name="TextBox 22"/>
          <p:cNvSpPr txBox="1"/>
          <p:nvPr/>
        </p:nvSpPr>
        <p:spPr>
          <a:xfrm>
            <a:off x="6372225" y="3724275"/>
            <a:ext cx="1871663" cy="292100"/>
          </a:xfrm>
          <a:prstGeom prst="rect">
            <a:avLst/>
          </a:prstGeom>
          <a:noFill/>
        </p:spPr>
        <p:txBody>
          <a:bodyPr lIns="0" rIns="0" bIns="0">
            <a:spAutoFit/>
          </a:bodyPr>
          <a:lstStyle/>
          <a:p>
            <a:pPr marR="0" defTabSz="914400">
              <a:buClrTx/>
              <a:buSzTx/>
              <a:buFontTx/>
              <a:buNone/>
              <a:tabLst>
                <a:tab pos="1025525" algn="l"/>
              </a:tabLst>
              <a:defRPr/>
            </a:pPr>
            <a:r>
              <a:rPr kumimoji="0" lang="zh-CN" altLang="en-US" sz="1600" b="1" kern="1200" cap="none" spc="0" normalizeH="0" baseline="0" noProof="0" dirty="0">
                <a:solidFill>
                  <a:schemeClr val="accent5"/>
                </a:solidFill>
                <a:latin typeface="黑体" panose="02010609060101010101" pitchFamily="49" charset="-122"/>
                <a:ea typeface="黑体" panose="02010609060101010101" pitchFamily="49" charset="-122"/>
                <a:cs typeface="Calibri" panose="020F0502020204030204"/>
              </a:rPr>
              <a:t>切合国家标准修订</a:t>
            </a:r>
            <a:endParaRPr kumimoji="0" lang="zh-CN" altLang="en-US" sz="1600" b="1" kern="1200" cap="none" spc="0" normalizeH="0" baseline="0" noProof="0" dirty="0">
              <a:solidFill>
                <a:schemeClr val="accent5"/>
              </a:solidFill>
              <a:latin typeface="黑体" panose="02010609060101010101" pitchFamily="49" charset="-122"/>
              <a:ea typeface="黑体" panose="02010609060101010101" pitchFamily="49" charset="-122"/>
              <a:cs typeface="Calibri" panose="020F0502020204030204"/>
            </a:endParaRPr>
          </a:p>
        </p:txBody>
      </p:sp>
      <p:pic>
        <p:nvPicPr>
          <p:cNvPr id="24589" name="Image 12" descr="Divider Right.png"/>
          <p:cNvPicPr>
            <a:picLocks noChangeAspect="1"/>
          </p:cNvPicPr>
          <p:nvPr/>
        </p:nvPicPr>
        <p:blipFill>
          <a:blip r:embed="rId1"/>
          <a:stretch>
            <a:fillRect/>
          </a:stretch>
        </p:blipFill>
        <p:spPr>
          <a:xfrm>
            <a:off x="468313" y="411163"/>
            <a:ext cx="1522412" cy="52387"/>
          </a:xfrm>
          <a:prstGeom prst="rect">
            <a:avLst/>
          </a:prstGeom>
          <a:noFill/>
          <a:ln w="9525">
            <a:noFill/>
          </a:ln>
        </p:spPr>
      </p:pic>
      <p:pic>
        <p:nvPicPr>
          <p:cNvPr id="24590" name="Image 12" descr="Divider Right.png"/>
          <p:cNvPicPr>
            <a:picLocks noChangeAspect="1"/>
          </p:cNvPicPr>
          <p:nvPr/>
        </p:nvPicPr>
        <p:blipFill>
          <a:blip r:embed="rId2"/>
          <a:stretch>
            <a:fillRect/>
          </a:stretch>
        </p:blipFill>
        <p:spPr>
          <a:xfrm>
            <a:off x="6875463" y="411163"/>
            <a:ext cx="1522412" cy="52387"/>
          </a:xfrm>
          <a:prstGeom prst="rect">
            <a:avLst/>
          </a:prstGeom>
          <a:noFill/>
          <a:ln w="9525">
            <a:noFill/>
          </a:ln>
        </p:spPr>
      </p:pic>
      <p:sp>
        <p:nvSpPr>
          <p:cNvPr id="29" name="TextBox 28"/>
          <p:cNvSpPr txBox="1"/>
          <p:nvPr/>
        </p:nvSpPr>
        <p:spPr>
          <a:xfrm>
            <a:off x="2268538" y="339725"/>
            <a:ext cx="4462463" cy="276225"/>
          </a:xfrm>
          <a:prstGeom prst="rect">
            <a:avLst/>
          </a:prstGeom>
          <a:noFill/>
        </p:spPr>
        <p:txBody>
          <a:bodyPr lIns="0" tIns="0" rIns="0" bIns="0">
            <a:spAutoFit/>
          </a:bodyPr>
          <a:lstStyle/>
          <a:p>
            <a:pPr marL="171450" marR="0" lvl="1" indent="-171450" algn="ctr" defTabSz="914400" rtl="0" eaLnBrk="1" fontAlgn="base" latinLnBrk="0" hangingPunct="1">
              <a:lnSpc>
                <a:spcPct val="100000"/>
              </a:lnSpc>
              <a:spcBef>
                <a:spcPct val="0"/>
              </a:spcBef>
              <a:spcAft>
                <a:spcPct val="0"/>
              </a:spcAft>
              <a:buClrTx/>
              <a:buSzTx/>
              <a:buFontTx/>
              <a:buNone/>
              <a:defRPr/>
            </a:pPr>
            <a:r>
              <a:rPr kumimoji="0" lang="en-US" altLang="zh-CN" sz="1800" b="1" i="0" u="none" strike="noStrike" kern="1200" cap="none" spc="0" normalizeH="0" baseline="0" noProof="0" dirty="0">
                <a:ln>
                  <a:noFill/>
                </a:ln>
                <a:solidFill>
                  <a:schemeClr val="tx1">
                    <a:lumMod val="50000"/>
                    <a:lumOff val="50000"/>
                  </a:schemeClr>
                </a:solidFill>
                <a:effectLst/>
                <a:uLnTx/>
                <a:uFillTx/>
                <a:latin typeface="黑体" panose="02010609060101010101" pitchFamily="49" charset="-122"/>
                <a:ea typeface="黑体" panose="02010609060101010101" pitchFamily="49" charset="-122"/>
                <a:cs typeface="+mn-cs"/>
              </a:rPr>
              <a:t>《</a:t>
            </a:r>
            <a:r>
              <a:rPr kumimoji="0" lang="zh-CN" altLang="en-US" sz="1800" b="1" i="0" u="none" strike="noStrike" kern="1200" cap="none" spc="0" normalizeH="0" baseline="0" noProof="0" dirty="0">
                <a:ln>
                  <a:noFill/>
                </a:ln>
                <a:solidFill>
                  <a:schemeClr val="tx1">
                    <a:lumMod val="50000"/>
                    <a:lumOff val="50000"/>
                  </a:schemeClr>
                </a:solidFill>
                <a:effectLst/>
                <a:uLnTx/>
                <a:uFillTx/>
                <a:latin typeface="黑体" panose="02010609060101010101" pitchFamily="49" charset="-122"/>
                <a:ea typeface="黑体" panose="02010609060101010101" pitchFamily="49" charset="-122"/>
                <a:cs typeface="+mn-cs"/>
              </a:rPr>
              <a:t>江苏省献血条例</a:t>
            </a:r>
            <a:r>
              <a:rPr kumimoji="0" lang="en-US" altLang="zh-CN" sz="1800" b="1" i="0" u="none" strike="noStrike" kern="1200" cap="none" spc="0" normalizeH="0" baseline="0" noProof="0" dirty="0">
                <a:ln>
                  <a:noFill/>
                </a:ln>
                <a:solidFill>
                  <a:schemeClr val="tx1">
                    <a:lumMod val="50000"/>
                    <a:lumOff val="50000"/>
                  </a:schemeClr>
                </a:solidFill>
                <a:effectLst/>
                <a:uLnTx/>
                <a:uFillTx/>
                <a:latin typeface="黑体" panose="02010609060101010101" pitchFamily="49" charset="-122"/>
                <a:ea typeface="黑体" panose="02010609060101010101" pitchFamily="49" charset="-122"/>
                <a:cs typeface="+mn-cs"/>
              </a:rPr>
              <a:t>》</a:t>
            </a:r>
            <a:r>
              <a:rPr kumimoji="0" lang="zh-CN" altLang="en-US" sz="1800" b="1" i="0" u="none" strike="noStrike" kern="1200" cap="none" spc="0" normalizeH="0" baseline="0" noProof="0" dirty="0">
                <a:ln>
                  <a:noFill/>
                </a:ln>
                <a:solidFill>
                  <a:schemeClr val="tx1">
                    <a:lumMod val="50000"/>
                    <a:lumOff val="50000"/>
                  </a:schemeClr>
                </a:solidFill>
                <a:effectLst/>
                <a:uLnTx/>
                <a:uFillTx/>
                <a:latin typeface="黑体" panose="02010609060101010101" pitchFamily="49" charset="-122"/>
                <a:ea typeface="黑体" panose="02010609060101010101" pitchFamily="49" charset="-122"/>
                <a:cs typeface="+mn-cs"/>
              </a:rPr>
              <a:t>修订的必要性、可行性</a:t>
            </a:r>
            <a:endParaRPr kumimoji="0" lang="zh-CN" altLang="en-US" sz="1800" b="1" i="0" u="none" strike="noStrike" kern="1200" cap="none" spc="0" normalizeH="0" baseline="0" noProof="0" dirty="0">
              <a:ln>
                <a:noFill/>
              </a:ln>
              <a:solidFill>
                <a:schemeClr val="tx1"/>
              </a:solidFill>
              <a:effectLst/>
              <a:uLnTx/>
              <a:uFillTx/>
              <a:latin typeface="黑体" panose="02010609060101010101" pitchFamily="49" charset="-122"/>
              <a:ea typeface="黑体" panose="02010609060101010101" pitchFamily="49" charset="-122"/>
              <a:cs typeface="+mn-cs"/>
            </a:endParaRPr>
          </a:p>
        </p:txBody>
      </p:sp>
      <p:sp>
        <p:nvSpPr>
          <p:cNvPr id="24592" name="TextBox 29"/>
          <p:cNvSpPr txBox="1"/>
          <p:nvPr/>
        </p:nvSpPr>
        <p:spPr>
          <a:xfrm>
            <a:off x="2555875" y="771525"/>
            <a:ext cx="3529013" cy="277813"/>
          </a:xfrm>
          <a:prstGeom prst="rect">
            <a:avLst/>
          </a:prstGeom>
          <a:noFill/>
          <a:ln w="9525">
            <a:noFill/>
          </a:ln>
        </p:spPr>
        <p:txBody>
          <a:bodyPr lIns="0" tIns="0" rIns="0" bIns="0">
            <a:spAutoFit/>
          </a:bodyPr>
          <a:p>
            <a:pPr marL="171450" lvl="1" indent="-171450" algn="ctr" eaLnBrk="1" hangingPunct="1"/>
            <a:r>
              <a:rPr lang="zh-CN" altLang="en-US" b="1" dirty="0">
                <a:latin typeface="黑体" panose="02010609060101010101" pitchFamily="49" charset="-122"/>
                <a:ea typeface="黑体" panose="02010609060101010101" pitchFamily="49" charset="-122"/>
              </a:rPr>
              <a:t>二、修订的可行性</a:t>
            </a:r>
            <a:endParaRPr lang="zh-CN" altLang="en-US" b="1" dirty="0">
              <a:latin typeface="黑体" panose="02010609060101010101" pitchFamily="49" charset="-122"/>
              <a:ea typeface="黑体" panose="02010609060101010101" pitchFamily="49" charset="-122"/>
            </a:endParaRPr>
          </a:p>
        </p:txBody>
      </p:sp>
      <p:cxnSp>
        <p:nvCxnSpPr>
          <p:cNvPr id="32" name="Straight Connector 21"/>
          <p:cNvCxnSpPr/>
          <p:nvPr/>
        </p:nvCxnSpPr>
        <p:spPr>
          <a:xfrm>
            <a:off x="2555875" y="700088"/>
            <a:ext cx="3671888" cy="0"/>
          </a:xfrm>
          <a:prstGeom prst="line">
            <a:avLst/>
          </a:prstGeom>
          <a:ln w="38100">
            <a:solidFill>
              <a:schemeClr val="bg2"/>
            </a:solidFill>
            <a:prstDash val="sysDash"/>
          </a:ln>
        </p:spPr>
        <p:style>
          <a:lnRef idx="1">
            <a:schemeClr val="accent1"/>
          </a:lnRef>
          <a:fillRef idx="0">
            <a:schemeClr val="accent1"/>
          </a:fillRef>
          <a:effectRef idx="0">
            <a:schemeClr val="accent1"/>
          </a:effectRef>
          <a:fontRef idx="minor">
            <a:schemeClr val="tx1"/>
          </a:fontRef>
        </p:style>
      </p:cxnSp>
      <p:pic>
        <p:nvPicPr>
          <p:cNvPr id="27" name="图片 26"/>
          <p:cNvPicPr>
            <a:picLocks noChangeAspect="1"/>
          </p:cNvPicPr>
          <p:nvPr/>
        </p:nvPicPr>
        <p:blipFill>
          <a:blip r:embed="rId3" cstate="print"/>
          <a:stretch>
            <a:fillRect/>
          </a:stretch>
        </p:blipFill>
        <p:spPr>
          <a:xfrm>
            <a:off x="1331640" y="1275606"/>
            <a:ext cx="2490642" cy="3339157"/>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cSld>
  <p:clrMapOvr>
    <a:masterClrMapping/>
  </p:clrMapOvr>
  <p:transition advTm="0"/>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124930" name="Picture 2" descr="http://www.zgxianxue.com/upload/fck/20160301090346_fck.jpg"/>
          <p:cNvPicPr>
            <a:picLocks noChangeAspect="1" noChangeArrowheads="1"/>
          </p:cNvPicPr>
          <p:nvPr/>
        </p:nvPicPr>
        <p:blipFill>
          <a:blip r:embed="rId1" cstate="print"/>
          <a:srcRect/>
          <a:stretch>
            <a:fillRect/>
          </a:stretch>
        </p:blipFill>
        <p:spPr bwMode="auto">
          <a:xfrm>
            <a:off x="752809" y="1832984"/>
            <a:ext cx="3639010" cy="1902664"/>
          </a:xfrm>
          <a:prstGeom prst="flowChartAlternateProcess">
            <a:avLst/>
          </a:prstGeom>
          <a:noFill/>
        </p:spPr>
      </p:pic>
      <p:pic>
        <p:nvPicPr>
          <p:cNvPr id="25603" name="Image 12" descr="Divider Right.png"/>
          <p:cNvPicPr>
            <a:picLocks noChangeAspect="1"/>
          </p:cNvPicPr>
          <p:nvPr/>
        </p:nvPicPr>
        <p:blipFill>
          <a:blip r:embed="rId2"/>
          <a:stretch>
            <a:fillRect/>
          </a:stretch>
        </p:blipFill>
        <p:spPr>
          <a:xfrm>
            <a:off x="468313" y="411163"/>
            <a:ext cx="1522412" cy="52387"/>
          </a:xfrm>
          <a:prstGeom prst="rect">
            <a:avLst/>
          </a:prstGeom>
          <a:noFill/>
          <a:ln w="9525">
            <a:noFill/>
          </a:ln>
        </p:spPr>
      </p:pic>
      <p:pic>
        <p:nvPicPr>
          <p:cNvPr id="25604" name="Image 12" descr="Divider Right.png"/>
          <p:cNvPicPr>
            <a:picLocks noChangeAspect="1"/>
          </p:cNvPicPr>
          <p:nvPr/>
        </p:nvPicPr>
        <p:blipFill>
          <a:blip r:embed="rId3"/>
          <a:stretch>
            <a:fillRect/>
          </a:stretch>
        </p:blipFill>
        <p:spPr>
          <a:xfrm>
            <a:off x="6875463" y="411163"/>
            <a:ext cx="1522412" cy="52387"/>
          </a:xfrm>
          <a:prstGeom prst="rect">
            <a:avLst/>
          </a:prstGeom>
          <a:noFill/>
          <a:ln w="9525">
            <a:noFill/>
          </a:ln>
        </p:spPr>
      </p:pic>
      <p:sp>
        <p:nvSpPr>
          <p:cNvPr id="29" name="TextBox 28"/>
          <p:cNvSpPr txBox="1"/>
          <p:nvPr/>
        </p:nvSpPr>
        <p:spPr>
          <a:xfrm>
            <a:off x="2268538" y="339725"/>
            <a:ext cx="4462463" cy="276225"/>
          </a:xfrm>
          <a:prstGeom prst="rect">
            <a:avLst/>
          </a:prstGeom>
          <a:noFill/>
        </p:spPr>
        <p:txBody>
          <a:bodyPr lIns="0" tIns="0" rIns="0" bIns="0">
            <a:spAutoFit/>
          </a:bodyPr>
          <a:lstStyle/>
          <a:p>
            <a:pPr marL="171450" marR="0" lvl="1" indent="-171450" algn="ctr" defTabSz="914400" rtl="0" eaLnBrk="1" fontAlgn="base" latinLnBrk="0" hangingPunct="1">
              <a:lnSpc>
                <a:spcPct val="100000"/>
              </a:lnSpc>
              <a:spcBef>
                <a:spcPct val="0"/>
              </a:spcBef>
              <a:spcAft>
                <a:spcPct val="0"/>
              </a:spcAft>
              <a:buClrTx/>
              <a:buSzTx/>
              <a:buFontTx/>
              <a:buNone/>
              <a:defRPr/>
            </a:pPr>
            <a:r>
              <a:rPr kumimoji="0" lang="en-US" altLang="zh-CN" sz="1800" b="1" i="0" u="none" strike="noStrike" kern="1200" cap="none" spc="0" normalizeH="0" baseline="0" noProof="0" dirty="0">
                <a:ln>
                  <a:noFill/>
                </a:ln>
                <a:solidFill>
                  <a:schemeClr val="tx1">
                    <a:lumMod val="50000"/>
                    <a:lumOff val="50000"/>
                  </a:schemeClr>
                </a:solidFill>
                <a:effectLst/>
                <a:uLnTx/>
                <a:uFillTx/>
                <a:latin typeface="黑体" panose="02010609060101010101" pitchFamily="49" charset="-122"/>
                <a:ea typeface="黑体" panose="02010609060101010101" pitchFamily="49" charset="-122"/>
                <a:cs typeface="+mn-cs"/>
              </a:rPr>
              <a:t>《</a:t>
            </a:r>
            <a:r>
              <a:rPr kumimoji="0" lang="zh-CN" altLang="en-US" sz="1800" b="1" i="0" u="none" strike="noStrike" kern="1200" cap="none" spc="0" normalizeH="0" baseline="0" noProof="0" dirty="0">
                <a:ln>
                  <a:noFill/>
                </a:ln>
                <a:solidFill>
                  <a:schemeClr val="tx1">
                    <a:lumMod val="50000"/>
                    <a:lumOff val="50000"/>
                  </a:schemeClr>
                </a:solidFill>
                <a:effectLst/>
                <a:uLnTx/>
                <a:uFillTx/>
                <a:latin typeface="黑体" panose="02010609060101010101" pitchFamily="49" charset="-122"/>
                <a:ea typeface="黑体" panose="02010609060101010101" pitchFamily="49" charset="-122"/>
                <a:cs typeface="+mn-cs"/>
              </a:rPr>
              <a:t>江苏省献血条例</a:t>
            </a:r>
            <a:r>
              <a:rPr kumimoji="0" lang="en-US" altLang="zh-CN" sz="1800" b="1" i="0" u="none" strike="noStrike" kern="1200" cap="none" spc="0" normalizeH="0" baseline="0" noProof="0" dirty="0">
                <a:ln>
                  <a:noFill/>
                </a:ln>
                <a:solidFill>
                  <a:schemeClr val="tx1">
                    <a:lumMod val="50000"/>
                    <a:lumOff val="50000"/>
                  </a:schemeClr>
                </a:solidFill>
                <a:effectLst/>
                <a:uLnTx/>
                <a:uFillTx/>
                <a:latin typeface="黑体" panose="02010609060101010101" pitchFamily="49" charset="-122"/>
                <a:ea typeface="黑体" panose="02010609060101010101" pitchFamily="49" charset="-122"/>
                <a:cs typeface="+mn-cs"/>
              </a:rPr>
              <a:t>》</a:t>
            </a:r>
            <a:r>
              <a:rPr kumimoji="0" lang="zh-CN" altLang="en-US" sz="1800" b="1" i="0" u="none" strike="noStrike" kern="1200" cap="none" spc="0" normalizeH="0" baseline="0" noProof="0" dirty="0">
                <a:ln>
                  <a:noFill/>
                </a:ln>
                <a:solidFill>
                  <a:schemeClr val="tx1">
                    <a:lumMod val="50000"/>
                    <a:lumOff val="50000"/>
                  </a:schemeClr>
                </a:solidFill>
                <a:effectLst/>
                <a:uLnTx/>
                <a:uFillTx/>
                <a:latin typeface="黑体" panose="02010609060101010101" pitchFamily="49" charset="-122"/>
                <a:ea typeface="黑体" panose="02010609060101010101" pitchFamily="49" charset="-122"/>
                <a:cs typeface="+mn-cs"/>
              </a:rPr>
              <a:t>修订的必要性、可行性</a:t>
            </a:r>
            <a:endParaRPr kumimoji="0" lang="zh-CN" altLang="en-US" sz="1800" b="1" i="0" u="none" strike="noStrike" kern="1200" cap="none" spc="0" normalizeH="0" baseline="0" noProof="0" dirty="0">
              <a:ln>
                <a:noFill/>
              </a:ln>
              <a:solidFill>
                <a:schemeClr val="tx1"/>
              </a:solidFill>
              <a:effectLst/>
              <a:uLnTx/>
              <a:uFillTx/>
              <a:latin typeface="黑体" panose="02010609060101010101" pitchFamily="49" charset="-122"/>
              <a:ea typeface="黑体" panose="02010609060101010101" pitchFamily="49" charset="-122"/>
              <a:cs typeface="+mn-cs"/>
            </a:endParaRPr>
          </a:p>
        </p:txBody>
      </p:sp>
      <p:cxnSp>
        <p:nvCxnSpPr>
          <p:cNvPr id="32" name="Straight Connector 21"/>
          <p:cNvCxnSpPr/>
          <p:nvPr/>
        </p:nvCxnSpPr>
        <p:spPr>
          <a:xfrm>
            <a:off x="2555875" y="609600"/>
            <a:ext cx="3671888" cy="0"/>
          </a:xfrm>
          <a:prstGeom prst="line">
            <a:avLst/>
          </a:prstGeom>
          <a:ln w="38100">
            <a:solidFill>
              <a:schemeClr val="bg2"/>
            </a:solidFill>
            <a:prstDash val="sysDash"/>
          </a:ln>
        </p:spPr>
        <p:style>
          <a:lnRef idx="1">
            <a:schemeClr val="accent1"/>
          </a:lnRef>
          <a:fillRef idx="0">
            <a:schemeClr val="accent1"/>
          </a:fillRef>
          <a:effectRef idx="0">
            <a:schemeClr val="accent1"/>
          </a:effectRef>
          <a:fontRef idx="minor">
            <a:schemeClr val="tx1"/>
          </a:fontRef>
        </p:style>
      </p:cxnSp>
      <p:sp>
        <p:nvSpPr>
          <p:cNvPr id="20" name="燕尾形 19"/>
          <p:cNvSpPr/>
          <p:nvPr/>
        </p:nvSpPr>
        <p:spPr>
          <a:xfrm>
            <a:off x="395288" y="1112838"/>
            <a:ext cx="531813" cy="455613"/>
          </a:xfrm>
          <a:prstGeom prst="chevron">
            <a:avLst>
              <a:gd name="adj" fmla="val 54429"/>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lIns="91431" tIns="45716" rIns="91431" bIns="45716" anchor="ctr"/>
          <a:lstStyle/>
          <a:p>
            <a:pPr marL="0" marR="0" lvl="0" indent="0" algn="ctr" defTabSz="913765" rtl="0" eaLnBrk="1" fontAlgn="auto" latinLnBrk="0" hangingPunct="1">
              <a:lnSpc>
                <a:spcPct val="100000"/>
              </a:lnSpc>
              <a:spcBef>
                <a:spcPts val="0"/>
              </a:spcBef>
              <a:spcAft>
                <a:spcPts val="0"/>
              </a:spcAft>
              <a:buClrTx/>
              <a:buSzTx/>
              <a:buFontTx/>
              <a:buNone/>
              <a:defRPr/>
            </a:pPr>
            <a:endParaRPr kumimoji="0" lang="zh-CN" altLang="en-US" sz="2490" b="1" i="0" u="none" strike="noStrike" kern="1200" cap="none" spc="0" normalizeH="0" baseline="0" noProof="0">
              <a:ln>
                <a:noFill/>
              </a:ln>
              <a:solidFill>
                <a:schemeClr val="lt1"/>
              </a:solidFill>
              <a:effectLst/>
              <a:uLnTx/>
              <a:uFillTx/>
              <a:latin typeface="黑体" panose="02010609060101010101" pitchFamily="49" charset="-122"/>
              <a:ea typeface="黑体" panose="02010609060101010101" pitchFamily="49" charset="-122"/>
              <a:cs typeface="+mn-cs"/>
            </a:endParaRPr>
          </a:p>
        </p:txBody>
      </p:sp>
      <p:grpSp>
        <p:nvGrpSpPr>
          <p:cNvPr id="25608" name="组合 33"/>
          <p:cNvGrpSpPr/>
          <p:nvPr/>
        </p:nvGrpSpPr>
        <p:grpSpPr>
          <a:xfrm>
            <a:off x="971550" y="1112838"/>
            <a:ext cx="2376488" cy="504825"/>
            <a:chOff x="971600" y="1203598"/>
            <a:chExt cx="2376264" cy="504056"/>
          </a:xfrm>
        </p:grpSpPr>
        <p:sp>
          <p:nvSpPr>
            <p:cNvPr id="21" name="圆角矩形 20"/>
            <p:cNvSpPr/>
            <p:nvPr/>
          </p:nvSpPr>
          <p:spPr bwMode="auto">
            <a:xfrm>
              <a:off x="971600" y="1203598"/>
              <a:ext cx="2376264" cy="504056"/>
            </a:xfrm>
            <a:prstGeom prst="roundRect">
              <a:avLst/>
            </a:prstGeom>
            <a:noFill/>
            <a:ln>
              <a:solidFill>
                <a:schemeClr val="accent6"/>
              </a:solidFill>
            </a:ln>
          </p:spPr>
          <p:style>
            <a:lnRef idx="2">
              <a:schemeClr val="accent3"/>
            </a:lnRef>
            <a:fillRef idx="1">
              <a:schemeClr val="lt1"/>
            </a:fillRef>
            <a:effectRef idx="0">
              <a:schemeClr val="accent3"/>
            </a:effectRef>
            <a:fontRef idx="minor">
              <a:schemeClr val="dk1"/>
            </a:fontRef>
          </p:style>
          <p:txBody>
            <a:bodyPr lIns="91430" tIns="45716" rIns="91430" bIns="45716" anchor="ctr"/>
            <a:lstStyle/>
            <a:p>
              <a:pPr marL="0" marR="0" lvl="2" indent="0" algn="ctr" defTabSz="914400" rtl="0" eaLnBrk="0" fontAlgn="ctr" latinLnBrk="0" hangingPunct="0">
                <a:lnSpc>
                  <a:spcPct val="100000"/>
                </a:lnSpc>
                <a:spcBef>
                  <a:spcPct val="0"/>
                </a:spcBef>
                <a:spcAft>
                  <a:spcPct val="0"/>
                </a:spcAft>
                <a:buClr>
                  <a:srgbClr val="FF0000"/>
                </a:buClr>
                <a:buSzPct val="70000"/>
                <a:buFont typeface="Wingdings" panose="05000000000000000000" pitchFamily="2" charset="2"/>
                <a:buChar char="n"/>
                <a:tabLst>
                  <a:tab pos="135890" algn="l"/>
                </a:tabLst>
                <a:defRPr/>
              </a:pPr>
              <a:endParaRPr kumimoji="0" lang="zh-CN" altLang="en-US" sz="1400" b="1" i="0" u="none" strike="noStrike" kern="1200" cap="none" spc="0" normalizeH="0" baseline="0" noProof="0" dirty="0">
                <a:ln>
                  <a:noFill/>
                </a:ln>
                <a:solidFill>
                  <a:schemeClr val="tx1"/>
                </a:solidFill>
                <a:effectLst/>
                <a:uLnTx/>
                <a:uFillTx/>
                <a:latin typeface="黑体" panose="02010609060101010101" pitchFamily="49" charset="-122"/>
                <a:ea typeface="黑体" panose="02010609060101010101" pitchFamily="49" charset="-122"/>
                <a:cs typeface="+mn-cs"/>
              </a:endParaRPr>
            </a:p>
          </p:txBody>
        </p:sp>
        <p:sp>
          <p:nvSpPr>
            <p:cNvPr id="25614" name="矩形 87"/>
            <p:cNvSpPr/>
            <p:nvPr/>
          </p:nvSpPr>
          <p:spPr>
            <a:xfrm>
              <a:off x="1043608" y="1275606"/>
              <a:ext cx="2088232" cy="338546"/>
            </a:xfrm>
            <a:prstGeom prst="rect">
              <a:avLst/>
            </a:prstGeom>
            <a:noFill/>
            <a:ln w="9525">
              <a:noFill/>
            </a:ln>
          </p:spPr>
          <p:txBody>
            <a:bodyPr lIns="91430" tIns="45716" rIns="91430" bIns="45716">
              <a:spAutoFit/>
            </a:bodyPr>
            <a:p>
              <a:pPr algn="ctr"/>
              <a:r>
                <a:rPr lang="zh-CN" altLang="en-US" sz="1600" b="1" dirty="0">
                  <a:solidFill>
                    <a:srgbClr val="FF0000"/>
                  </a:solidFill>
                  <a:latin typeface="黑体" panose="02010609060101010101" pitchFamily="49" charset="-122"/>
                  <a:ea typeface="黑体" panose="02010609060101010101" pitchFamily="49" charset="-122"/>
                </a:rPr>
                <a:t>条件时机成熟</a:t>
              </a:r>
              <a:endParaRPr lang="zh-CN" altLang="en-US" sz="1600" b="1" dirty="0">
                <a:solidFill>
                  <a:srgbClr val="FF0000"/>
                </a:solidFill>
                <a:latin typeface="黑体" panose="02010609060101010101" pitchFamily="49" charset="-122"/>
                <a:ea typeface="黑体" panose="02010609060101010101" pitchFamily="49" charset="-122"/>
              </a:endParaRPr>
            </a:p>
          </p:txBody>
        </p:sp>
      </p:grpSp>
      <p:sp>
        <p:nvSpPr>
          <p:cNvPr id="26" name="矩形 87"/>
          <p:cNvSpPr>
            <a:spLocks noChangeArrowheads="1"/>
          </p:cNvSpPr>
          <p:nvPr/>
        </p:nvSpPr>
        <p:spPr bwMode="auto">
          <a:xfrm>
            <a:off x="579438" y="3956050"/>
            <a:ext cx="3952875" cy="738188"/>
          </a:xfrm>
          <a:prstGeom prst="rect">
            <a:avLst/>
          </a:prstGeom>
          <a:noFill/>
          <a:ln w="9525">
            <a:noFill/>
            <a:miter lim="800000"/>
          </a:ln>
        </p:spPr>
        <p:txBody>
          <a:bodyPr lIns="91430" tIns="45716" rIns="91430" bIns="45716">
            <a:spAutoFit/>
          </a:bodyPr>
          <a:lstStyle/>
          <a:p>
            <a:pPr marL="0" marR="0" lvl="0" indent="0" algn="l" defTabSz="914400" rtl="0" eaLnBrk="1" fontAlgn="base" latinLnBrk="0" hangingPunct="1">
              <a:lnSpc>
                <a:spcPct val="100000"/>
              </a:lnSpc>
              <a:spcBef>
                <a:spcPct val="0"/>
              </a:spcBef>
              <a:spcAft>
                <a:spcPct val="0"/>
              </a:spcAft>
              <a:buClrTx/>
              <a:buSzTx/>
              <a:buFontTx/>
              <a:buNone/>
              <a:defRPr/>
            </a:pPr>
            <a:r>
              <a:rPr kumimoji="0" lang="zh-CN" altLang="en-US" sz="1050" b="1" i="0" u="none" strike="noStrike" kern="1200" cap="none" spc="0" normalizeH="0" baseline="0" noProof="0" dirty="0">
                <a:ln>
                  <a:noFill/>
                </a:ln>
                <a:solidFill>
                  <a:schemeClr val="tx1">
                    <a:lumMod val="75000"/>
                    <a:lumOff val="25000"/>
                  </a:schemeClr>
                </a:solidFill>
                <a:effectLst/>
                <a:uLnTx/>
                <a:uFillTx/>
                <a:latin typeface="黑体" panose="02010609060101010101" pitchFamily="49" charset="-122"/>
                <a:ea typeface="黑体" panose="02010609060101010101" pitchFamily="49" charset="-122"/>
                <a:cs typeface="+mn-cs"/>
              </a:rPr>
              <a:t>    </a:t>
            </a:r>
            <a:r>
              <a:rPr kumimoji="0" lang="zh-CN" altLang="en-US" sz="1050" b="1" i="0" u="none" strike="noStrike" kern="1200" cap="none" spc="0" normalizeH="0" baseline="0" noProof="0" dirty="0">
                <a:ln>
                  <a:noFill/>
                </a:ln>
                <a:solidFill>
                  <a:schemeClr val="tx1">
                    <a:lumMod val="95000"/>
                    <a:lumOff val="5000"/>
                  </a:schemeClr>
                </a:solidFill>
                <a:effectLst/>
                <a:uLnTx/>
                <a:uFillTx/>
                <a:latin typeface="黑体" panose="02010609060101010101" pitchFamily="49" charset="-122"/>
                <a:ea typeface="黑体" panose="02010609060101010101" pitchFamily="49" charset="-122"/>
                <a:cs typeface="+mn-cs"/>
              </a:rPr>
              <a:t>新的</a:t>
            </a:r>
            <a:r>
              <a:rPr kumimoji="0" lang="en-US" altLang="zh-CN" sz="1050" b="1" i="0" u="none" strike="noStrike" kern="1200" cap="none" spc="0" normalizeH="0" baseline="0" noProof="0" dirty="0">
                <a:ln>
                  <a:noFill/>
                </a:ln>
                <a:solidFill>
                  <a:schemeClr val="tx1">
                    <a:lumMod val="95000"/>
                    <a:lumOff val="5000"/>
                  </a:schemeClr>
                </a:solidFill>
                <a:effectLst/>
                <a:uLnTx/>
                <a:uFillTx/>
                <a:latin typeface="黑体" panose="02010609060101010101" pitchFamily="49" charset="-122"/>
                <a:ea typeface="黑体" panose="02010609060101010101" pitchFamily="49" charset="-122"/>
                <a:cs typeface="+mn-cs"/>
              </a:rPr>
              <a:t>《</a:t>
            </a:r>
            <a:r>
              <a:rPr kumimoji="0" lang="zh-CN" altLang="en-US" sz="1050" b="1" i="0" u="none" strike="noStrike" kern="1200" cap="none" spc="0" normalizeH="0" baseline="0" noProof="0" dirty="0">
                <a:ln>
                  <a:noFill/>
                </a:ln>
                <a:solidFill>
                  <a:schemeClr val="tx1">
                    <a:lumMod val="95000"/>
                    <a:lumOff val="5000"/>
                  </a:schemeClr>
                </a:solidFill>
                <a:effectLst/>
                <a:uLnTx/>
                <a:uFillTx/>
                <a:latin typeface="黑体" panose="02010609060101010101" pitchFamily="49" charset="-122"/>
                <a:ea typeface="黑体" panose="02010609060101010101" pitchFamily="49" charset="-122"/>
                <a:cs typeface="+mn-cs"/>
              </a:rPr>
              <a:t>苏州市献血条例</a:t>
            </a:r>
            <a:r>
              <a:rPr kumimoji="0" lang="en-US" altLang="zh-CN" sz="1050" b="1" i="0" u="none" strike="noStrike" kern="1200" cap="none" spc="0" normalizeH="0" baseline="0" noProof="0" dirty="0">
                <a:ln>
                  <a:noFill/>
                </a:ln>
                <a:solidFill>
                  <a:schemeClr val="tx1">
                    <a:lumMod val="95000"/>
                    <a:lumOff val="5000"/>
                  </a:schemeClr>
                </a:solidFill>
                <a:effectLst/>
                <a:uLnTx/>
                <a:uFillTx/>
                <a:latin typeface="黑体" panose="02010609060101010101" pitchFamily="49" charset="-122"/>
                <a:ea typeface="黑体" panose="02010609060101010101" pitchFamily="49" charset="-122"/>
                <a:cs typeface="+mn-cs"/>
              </a:rPr>
              <a:t>》</a:t>
            </a:r>
            <a:r>
              <a:rPr kumimoji="0" lang="zh-CN" altLang="en-US" sz="1050" b="1" i="0" u="none" strike="noStrike" kern="1200" cap="none" spc="0" normalizeH="0" baseline="0" noProof="0" dirty="0">
                <a:ln>
                  <a:noFill/>
                </a:ln>
                <a:solidFill>
                  <a:schemeClr val="tx1">
                    <a:lumMod val="95000"/>
                    <a:lumOff val="5000"/>
                  </a:schemeClr>
                </a:solidFill>
                <a:effectLst/>
                <a:uLnTx/>
                <a:uFillTx/>
                <a:latin typeface="黑体" panose="02010609060101010101" pitchFamily="49" charset="-122"/>
                <a:ea typeface="黑体" panose="02010609060101010101" pitchFamily="49" charset="-122"/>
                <a:cs typeface="+mn-cs"/>
              </a:rPr>
              <a:t>（以下简称“条例”）已由市十五届人大常委会第二十三次会议于</a:t>
            </a:r>
            <a:r>
              <a:rPr kumimoji="0" lang="en-US" altLang="zh-CN" sz="1050" b="1" i="0" u="none" strike="noStrike" kern="1200" cap="none" spc="0" normalizeH="0" baseline="0" noProof="0" dirty="0">
                <a:ln>
                  <a:noFill/>
                </a:ln>
                <a:solidFill>
                  <a:schemeClr val="tx1">
                    <a:lumMod val="95000"/>
                    <a:lumOff val="5000"/>
                  </a:schemeClr>
                </a:solidFill>
                <a:effectLst/>
                <a:uLnTx/>
                <a:uFillTx/>
                <a:latin typeface="黑体" panose="02010609060101010101" pitchFamily="49" charset="-122"/>
                <a:ea typeface="黑体" panose="02010609060101010101" pitchFamily="49" charset="-122"/>
                <a:cs typeface="+mn-cs"/>
              </a:rPr>
              <a:t>2015</a:t>
            </a:r>
            <a:r>
              <a:rPr kumimoji="0" lang="zh-CN" altLang="en-US" sz="1050" b="1" i="0" u="none" strike="noStrike" kern="1200" cap="none" spc="0" normalizeH="0" baseline="0" noProof="0" dirty="0">
                <a:ln>
                  <a:noFill/>
                </a:ln>
                <a:solidFill>
                  <a:schemeClr val="tx1">
                    <a:lumMod val="95000"/>
                    <a:lumOff val="5000"/>
                  </a:schemeClr>
                </a:solidFill>
                <a:effectLst/>
                <a:uLnTx/>
                <a:uFillTx/>
                <a:latin typeface="黑体" panose="02010609060101010101" pitchFamily="49" charset="-122"/>
                <a:ea typeface="黑体" panose="02010609060101010101" pitchFamily="49" charset="-122"/>
                <a:cs typeface="+mn-cs"/>
              </a:rPr>
              <a:t>年</a:t>
            </a:r>
            <a:r>
              <a:rPr kumimoji="0" lang="en-US" altLang="zh-CN" sz="1050" b="1" i="0" u="none" strike="noStrike" kern="1200" cap="none" spc="0" normalizeH="0" baseline="0" noProof="0" dirty="0">
                <a:ln>
                  <a:noFill/>
                </a:ln>
                <a:solidFill>
                  <a:schemeClr val="tx1">
                    <a:lumMod val="95000"/>
                    <a:lumOff val="5000"/>
                  </a:schemeClr>
                </a:solidFill>
                <a:effectLst/>
                <a:uLnTx/>
                <a:uFillTx/>
                <a:latin typeface="黑体" panose="02010609060101010101" pitchFamily="49" charset="-122"/>
                <a:ea typeface="黑体" panose="02010609060101010101" pitchFamily="49" charset="-122"/>
                <a:cs typeface="+mn-cs"/>
              </a:rPr>
              <a:t>10</a:t>
            </a:r>
            <a:r>
              <a:rPr kumimoji="0" lang="zh-CN" altLang="en-US" sz="1050" b="1" i="0" u="none" strike="noStrike" kern="1200" cap="none" spc="0" normalizeH="0" baseline="0" noProof="0" dirty="0">
                <a:ln>
                  <a:noFill/>
                </a:ln>
                <a:solidFill>
                  <a:schemeClr val="tx1">
                    <a:lumMod val="95000"/>
                    <a:lumOff val="5000"/>
                  </a:schemeClr>
                </a:solidFill>
                <a:effectLst/>
                <a:uLnTx/>
                <a:uFillTx/>
                <a:latin typeface="黑体" panose="02010609060101010101" pitchFamily="49" charset="-122"/>
                <a:ea typeface="黑体" panose="02010609060101010101" pitchFamily="49" charset="-122"/>
                <a:cs typeface="+mn-cs"/>
              </a:rPr>
              <a:t>月</a:t>
            </a:r>
            <a:r>
              <a:rPr kumimoji="0" lang="en-US" altLang="zh-CN" sz="1050" b="1" i="0" u="none" strike="noStrike" kern="1200" cap="none" spc="0" normalizeH="0" baseline="0" noProof="0" dirty="0">
                <a:ln>
                  <a:noFill/>
                </a:ln>
                <a:solidFill>
                  <a:schemeClr val="tx1">
                    <a:lumMod val="95000"/>
                    <a:lumOff val="5000"/>
                  </a:schemeClr>
                </a:solidFill>
                <a:effectLst/>
                <a:uLnTx/>
                <a:uFillTx/>
                <a:latin typeface="黑体" panose="02010609060101010101" pitchFamily="49" charset="-122"/>
                <a:ea typeface="黑体" panose="02010609060101010101" pitchFamily="49" charset="-122"/>
                <a:cs typeface="+mn-cs"/>
              </a:rPr>
              <a:t>26</a:t>
            </a:r>
            <a:r>
              <a:rPr kumimoji="0" lang="zh-CN" altLang="en-US" sz="1050" b="1" i="0" u="none" strike="noStrike" kern="1200" cap="none" spc="0" normalizeH="0" baseline="0" noProof="0" dirty="0">
                <a:ln>
                  <a:noFill/>
                </a:ln>
                <a:solidFill>
                  <a:schemeClr val="tx1">
                    <a:lumMod val="95000"/>
                    <a:lumOff val="5000"/>
                  </a:schemeClr>
                </a:solidFill>
                <a:effectLst/>
                <a:uLnTx/>
                <a:uFillTx/>
                <a:latin typeface="黑体" panose="02010609060101010101" pitchFamily="49" charset="-122"/>
                <a:ea typeface="黑体" panose="02010609060101010101" pitchFamily="49" charset="-122"/>
                <a:cs typeface="+mn-cs"/>
              </a:rPr>
              <a:t>日修订通过，并经省十二届人大常委会第十九次会议于</a:t>
            </a:r>
            <a:r>
              <a:rPr kumimoji="0" lang="en-US" altLang="zh-CN" sz="1050" b="1" i="0" u="none" strike="noStrike" kern="1200" cap="none" spc="0" normalizeH="0" baseline="0" noProof="0" dirty="0">
                <a:ln>
                  <a:noFill/>
                </a:ln>
                <a:solidFill>
                  <a:schemeClr val="tx1">
                    <a:lumMod val="95000"/>
                    <a:lumOff val="5000"/>
                  </a:schemeClr>
                </a:solidFill>
                <a:effectLst/>
                <a:uLnTx/>
                <a:uFillTx/>
                <a:latin typeface="黑体" panose="02010609060101010101" pitchFamily="49" charset="-122"/>
                <a:ea typeface="黑体" panose="02010609060101010101" pitchFamily="49" charset="-122"/>
                <a:cs typeface="+mn-cs"/>
              </a:rPr>
              <a:t>2015</a:t>
            </a:r>
            <a:r>
              <a:rPr kumimoji="0" lang="zh-CN" altLang="en-US" sz="1050" b="1" i="0" u="none" strike="noStrike" kern="1200" cap="none" spc="0" normalizeH="0" baseline="0" noProof="0" dirty="0">
                <a:ln>
                  <a:noFill/>
                </a:ln>
                <a:solidFill>
                  <a:schemeClr val="tx1">
                    <a:lumMod val="95000"/>
                    <a:lumOff val="5000"/>
                  </a:schemeClr>
                </a:solidFill>
                <a:effectLst/>
                <a:uLnTx/>
                <a:uFillTx/>
                <a:latin typeface="黑体" panose="02010609060101010101" pitchFamily="49" charset="-122"/>
                <a:ea typeface="黑体" panose="02010609060101010101" pitchFamily="49" charset="-122"/>
                <a:cs typeface="+mn-cs"/>
              </a:rPr>
              <a:t>年</a:t>
            </a:r>
            <a:r>
              <a:rPr kumimoji="0" lang="en-US" altLang="zh-CN" sz="1050" b="1" i="0" u="none" strike="noStrike" kern="1200" cap="none" spc="0" normalizeH="0" baseline="0" noProof="0" dirty="0">
                <a:ln>
                  <a:noFill/>
                </a:ln>
                <a:solidFill>
                  <a:schemeClr val="tx1">
                    <a:lumMod val="95000"/>
                    <a:lumOff val="5000"/>
                  </a:schemeClr>
                </a:solidFill>
                <a:effectLst/>
                <a:uLnTx/>
                <a:uFillTx/>
                <a:latin typeface="黑体" panose="02010609060101010101" pitchFamily="49" charset="-122"/>
                <a:ea typeface="黑体" panose="02010609060101010101" pitchFamily="49" charset="-122"/>
                <a:cs typeface="+mn-cs"/>
              </a:rPr>
              <a:t>12</a:t>
            </a:r>
            <a:r>
              <a:rPr kumimoji="0" lang="zh-CN" altLang="en-US" sz="1050" b="1" i="0" u="none" strike="noStrike" kern="1200" cap="none" spc="0" normalizeH="0" baseline="0" noProof="0" dirty="0">
                <a:ln>
                  <a:noFill/>
                </a:ln>
                <a:solidFill>
                  <a:schemeClr val="tx1">
                    <a:lumMod val="95000"/>
                    <a:lumOff val="5000"/>
                  </a:schemeClr>
                </a:solidFill>
                <a:effectLst/>
                <a:uLnTx/>
                <a:uFillTx/>
                <a:latin typeface="黑体" panose="02010609060101010101" pitchFamily="49" charset="-122"/>
                <a:ea typeface="黑体" panose="02010609060101010101" pitchFamily="49" charset="-122"/>
                <a:cs typeface="+mn-cs"/>
              </a:rPr>
              <a:t>月</a:t>
            </a:r>
            <a:r>
              <a:rPr kumimoji="0" lang="en-US" altLang="zh-CN" sz="1050" b="1" i="0" u="none" strike="noStrike" kern="1200" cap="none" spc="0" normalizeH="0" baseline="0" noProof="0" dirty="0">
                <a:ln>
                  <a:noFill/>
                </a:ln>
                <a:solidFill>
                  <a:schemeClr val="tx1">
                    <a:lumMod val="95000"/>
                    <a:lumOff val="5000"/>
                  </a:schemeClr>
                </a:solidFill>
                <a:effectLst/>
                <a:uLnTx/>
                <a:uFillTx/>
                <a:latin typeface="黑体" panose="02010609060101010101" pitchFamily="49" charset="-122"/>
                <a:ea typeface="黑体" panose="02010609060101010101" pitchFamily="49" charset="-122"/>
                <a:cs typeface="+mn-cs"/>
              </a:rPr>
              <a:t>4</a:t>
            </a:r>
            <a:r>
              <a:rPr kumimoji="0" lang="zh-CN" altLang="en-US" sz="1050" b="1" i="0" u="none" strike="noStrike" kern="1200" cap="none" spc="0" normalizeH="0" baseline="0" noProof="0" dirty="0">
                <a:ln>
                  <a:noFill/>
                </a:ln>
                <a:solidFill>
                  <a:schemeClr val="tx1">
                    <a:lumMod val="95000"/>
                    <a:lumOff val="5000"/>
                  </a:schemeClr>
                </a:solidFill>
                <a:effectLst/>
                <a:uLnTx/>
                <a:uFillTx/>
                <a:latin typeface="黑体" panose="02010609060101010101" pitchFamily="49" charset="-122"/>
                <a:ea typeface="黑体" panose="02010609060101010101" pitchFamily="49" charset="-122"/>
                <a:cs typeface="+mn-cs"/>
              </a:rPr>
              <a:t>日批准</a:t>
            </a:r>
            <a:r>
              <a:rPr kumimoji="0" lang="zh-CN" altLang="en-US" sz="1050" b="1" i="0" u="none" strike="noStrike" kern="1200" cap="none" spc="0" normalizeH="0" baseline="0" noProof="0" dirty="0" smtClean="0">
                <a:ln>
                  <a:noFill/>
                </a:ln>
                <a:solidFill>
                  <a:schemeClr val="tx1">
                    <a:lumMod val="95000"/>
                    <a:lumOff val="5000"/>
                  </a:schemeClr>
                </a:solidFill>
                <a:effectLst/>
                <a:uLnTx/>
                <a:uFillTx/>
                <a:latin typeface="黑体" panose="02010609060101010101" pitchFamily="49" charset="-122"/>
                <a:ea typeface="黑体" panose="02010609060101010101" pitchFamily="49" charset="-122"/>
                <a:cs typeface="+mn-cs"/>
              </a:rPr>
              <a:t>，已于</a:t>
            </a:r>
            <a:r>
              <a:rPr kumimoji="0" lang="en-US" altLang="zh-CN" sz="1050" b="1" i="0" u="none" strike="noStrike" kern="1200" cap="none" spc="0" normalizeH="0" baseline="0" noProof="0" dirty="0">
                <a:ln>
                  <a:noFill/>
                </a:ln>
                <a:solidFill>
                  <a:schemeClr val="tx1">
                    <a:lumMod val="95000"/>
                    <a:lumOff val="5000"/>
                  </a:schemeClr>
                </a:solidFill>
                <a:effectLst/>
                <a:uLnTx/>
                <a:uFillTx/>
                <a:latin typeface="黑体" panose="02010609060101010101" pitchFamily="49" charset="-122"/>
                <a:ea typeface="黑体" panose="02010609060101010101" pitchFamily="49" charset="-122"/>
                <a:cs typeface="+mn-cs"/>
              </a:rPr>
              <a:t>2016</a:t>
            </a:r>
            <a:r>
              <a:rPr kumimoji="0" lang="zh-CN" altLang="en-US" sz="1050" b="1" i="0" u="none" strike="noStrike" kern="1200" cap="none" spc="0" normalizeH="0" baseline="0" noProof="0" dirty="0">
                <a:ln>
                  <a:noFill/>
                </a:ln>
                <a:solidFill>
                  <a:schemeClr val="tx1">
                    <a:lumMod val="95000"/>
                    <a:lumOff val="5000"/>
                  </a:schemeClr>
                </a:solidFill>
                <a:effectLst/>
                <a:uLnTx/>
                <a:uFillTx/>
                <a:latin typeface="黑体" panose="02010609060101010101" pitchFamily="49" charset="-122"/>
                <a:ea typeface="黑体" panose="02010609060101010101" pitchFamily="49" charset="-122"/>
                <a:cs typeface="+mn-cs"/>
              </a:rPr>
              <a:t>年</a:t>
            </a:r>
            <a:r>
              <a:rPr kumimoji="0" lang="en-US" altLang="zh-CN" sz="1050" b="1" i="0" u="none" strike="noStrike" kern="1200" cap="none" spc="0" normalizeH="0" baseline="0" noProof="0" dirty="0">
                <a:ln>
                  <a:noFill/>
                </a:ln>
                <a:solidFill>
                  <a:schemeClr val="tx1">
                    <a:lumMod val="95000"/>
                    <a:lumOff val="5000"/>
                  </a:schemeClr>
                </a:solidFill>
                <a:effectLst/>
                <a:uLnTx/>
                <a:uFillTx/>
                <a:latin typeface="黑体" panose="02010609060101010101" pitchFamily="49" charset="-122"/>
                <a:ea typeface="黑体" panose="02010609060101010101" pitchFamily="49" charset="-122"/>
                <a:cs typeface="+mn-cs"/>
              </a:rPr>
              <a:t>3</a:t>
            </a:r>
            <a:r>
              <a:rPr kumimoji="0" lang="zh-CN" altLang="en-US" sz="1050" b="1" i="0" u="none" strike="noStrike" kern="1200" cap="none" spc="0" normalizeH="0" baseline="0" noProof="0" dirty="0">
                <a:ln>
                  <a:noFill/>
                </a:ln>
                <a:solidFill>
                  <a:schemeClr val="tx1">
                    <a:lumMod val="95000"/>
                    <a:lumOff val="5000"/>
                  </a:schemeClr>
                </a:solidFill>
                <a:effectLst/>
                <a:uLnTx/>
                <a:uFillTx/>
                <a:latin typeface="黑体" panose="02010609060101010101" pitchFamily="49" charset="-122"/>
                <a:ea typeface="黑体" panose="02010609060101010101" pitchFamily="49" charset="-122"/>
                <a:cs typeface="+mn-cs"/>
              </a:rPr>
              <a:t>月</a:t>
            </a:r>
            <a:r>
              <a:rPr kumimoji="0" lang="en-US" altLang="zh-CN" sz="1050" b="1" i="0" u="none" strike="noStrike" kern="1200" cap="none" spc="0" normalizeH="0" baseline="0" noProof="0" dirty="0">
                <a:ln>
                  <a:noFill/>
                </a:ln>
                <a:solidFill>
                  <a:schemeClr val="tx1">
                    <a:lumMod val="95000"/>
                    <a:lumOff val="5000"/>
                  </a:schemeClr>
                </a:solidFill>
                <a:effectLst/>
                <a:uLnTx/>
                <a:uFillTx/>
                <a:latin typeface="黑体" panose="02010609060101010101" pitchFamily="49" charset="-122"/>
                <a:ea typeface="黑体" panose="02010609060101010101" pitchFamily="49" charset="-122"/>
                <a:cs typeface="+mn-cs"/>
              </a:rPr>
              <a:t>1</a:t>
            </a:r>
            <a:r>
              <a:rPr kumimoji="0" lang="zh-CN" altLang="en-US" sz="1050" b="1" i="0" u="none" strike="noStrike" kern="1200" cap="none" spc="0" normalizeH="0" baseline="0" noProof="0" dirty="0">
                <a:ln>
                  <a:noFill/>
                </a:ln>
                <a:solidFill>
                  <a:schemeClr val="tx1">
                    <a:lumMod val="95000"/>
                    <a:lumOff val="5000"/>
                  </a:schemeClr>
                </a:solidFill>
                <a:effectLst/>
                <a:uLnTx/>
                <a:uFillTx/>
                <a:latin typeface="黑体" panose="02010609060101010101" pitchFamily="49" charset="-122"/>
                <a:ea typeface="黑体" panose="02010609060101010101" pitchFamily="49" charset="-122"/>
                <a:cs typeface="+mn-cs"/>
              </a:rPr>
              <a:t>日正式施行。 </a:t>
            </a:r>
            <a:endParaRPr kumimoji="0" lang="zh-CN" altLang="en-US" sz="1050" b="1" i="0" u="none" strike="noStrike" kern="1200" cap="none" spc="0" normalizeH="0" baseline="0" noProof="0" dirty="0">
              <a:ln>
                <a:noFill/>
              </a:ln>
              <a:solidFill>
                <a:schemeClr val="tx1">
                  <a:lumMod val="95000"/>
                  <a:lumOff val="5000"/>
                </a:schemeClr>
              </a:solidFill>
              <a:effectLst/>
              <a:uLnTx/>
              <a:uFillTx/>
              <a:latin typeface="黑体" panose="02010609060101010101" pitchFamily="49" charset="-122"/>
              <a:ea typeface="黑体" panose="02010609060101010101" pitchFamily="49" charset="-122"/>
              <a:cs typeface="+mn-cs"/>
            </a:endParaRPr>
          </a:p>
        </p:txBody>
      </p:sp>
      <p:pic>
        <p:nvPicPr>
          <p:cNvPr id="124931" name="Picture 3" descr="C:\Users\Administrator\Desktop\图片\efdgfd.jpg"/>
          <p:cNvPicPr>
            <a:picLocks noChangeAspect="1" noChangeArrowheads="1"/>
          </p:cNvPicPr>
          <p:nvPr/>
        </p:nvPicPr>
        <p:blipFill>
          <a:blip r:embed="rId4"/>
          <a:srcRect/>
          <a:stretch>
            <a:fillRect/>
          </a:stretch>
        </p:blipFill>
        <p:spPr bwMode="auto">
          <a:xfrm>
            <a:off x="5716588" y="1250950"/>
            <a:ext cx="2028825" cy="2670175"/>
          </a:xfrm>
          <a:prstGeom prst="rect">
            <a:avLst/>
          </a:prstGeom>
          <a:ln>
            <a:noFill/>
          </a:ln>
          <a:effectLst>
            <a:outerShdw blurRad="292100" dist="139700" dir="2700000" algn="tl" rotWithShape="0">
              <a:srgbClr val="333333">
                <a:alpha val="65000"/>
              </a:srgbClr>
            </a:outerShdw>
          </a:effectLst>
        </p:spPr>
      </p:pic>
      <p:sp>
        <p:nvSpPr>
          <p:cNvPr id="33" name="矩形 87"/>
          <p:cNvSpPr>
            <a:spLocks noChangeArrowheads="1"/>
          </p:cNvSpPr>
          <p:nvPr/>
        </p:nvSpPr>
        <p:spPr bwMode="auto">
          <a:xfrm>
            <a:off x="5219700" y="4117975"/>
            <a:ext cx="3494088" cy="576263"/>
          </a:xfrm>
          <a:prstGeom prst="rect">
            <a:avLst/>
          </a:prstGeom>
          <a:noFill/>
          <a:ln w="9525">
            <a:noFill/>
            <a:miter lim="800000"/>
          </a:ln>
        </p:spPr>
        <p:txBody>
          <a:bodyPr lIns="91430" tIns="45716" rIns="91430" bIns="45716">
            <a:spAutoFit/>
          </a:bodyPr>
          <a:lstStyle/>
          <a:p>
            <a:pPr marL="0" marR="0" lvl="0" indent="0" algn="l" defTabSz="914400" rtl="0" eaLnBrk="1" fontAlgn="base" latinLnBrk="0" hangingPunct="1">
              <a:lnSpc>
                <a:spcPct val="100000"/>
              </a:lnSpc>
              <a:spcBef>
                <a:spcPct val="0"/>
              </a:spcBef>
              <a:spcAft>
                <a:spcPct val="0"/>
              </a:spcAft>
              <a:buClrTx/>
              <a:buSzTx/>
              <a:buFontTx/>
              <a:buNone/>
              <a:defRPr/>
            </a:pPr>
            <a:r>
              <a:rPr kumimoji="0" lang="zh-CN" altLang="en-US" sz="1050" b="1" i="0" u="none" strike="noStrike" kern="1200" cap="none" spc="0" normalizeH="0" baseline="0" noProof="0" dirty="0">
                <a:ln>
                  <a:noFill/>
                </a:ln>
                <a:solidFill>
                  <a:schemeClr val="tx1"/>
                </a:solidFill>
                <a:effectLst/>
                <a:uLnTx/>
                <a:uFillTx/>
                <a:latin typeface="黑体" panose="02010609060101010101" pitchFamily="49" charset="-122"/>
                <a:ea typeface="黑体" panose="02010609060101010101" pitchFamily="49" charset="-122"/>
                <a:cs typeface="+mn-cs"/>
              </a:rPr>
              <a:t>    新</a:t>
            </a:r>
            <a:r>
              <a:rPr kumimoji="0" lang="en-US" altLang="zh-CN" sz="1050" b="1" i="0" u="none" strike="noStrike" kern="1200" cap="none" spc="0" normalizeH="0" baseline="0" noProof="0" dirty="0">
                <a:ln>
                  <a:noFill/>
                </a:ln>
                <a:solidFill>
                  <a:schemeClr val="tx1"/>
                </a:solidFill>
                <a:effectLst/>
                <a:uLnTx/>
                <a:uFillTx/>
                <a:latin typeface="黑体" panose="02010609060101010101" pitchFamily="49" charset="-122"/>
                <a:ea typeface="黑体" panose="02010609060101010101" pitchFamily="49" charset="-122"/>
                <a:cs typeface="+mn-cs"/>
              </a:rPr>
              <a:t>《</a:t>
            </a:r>
            <a:r>
              <a:rPr kumimoji="0" lang="zh-CN" altLang="en-US" sz="1050" b="1" i="0" u="none" strike="noStrike" kern="1200" cap="none" spc="0" normalizeH="0" baseline="0" noProof="0" dirty="0">
                <a:ln>
                  <a:noFill/>
                </a:ln>
                <a:solidFill>
                  <a:schemeClr val="tx1"/>
                </a:solidFill>
                <a:effectLst/>
                <a:uLnTx/>
                <a:uFillTx/>
                <a:latin typeface="黑体" panose="02010609060101010101" pitchFamily="49" charset="-122"/>
                <a:ea typeface="黑体" panose="02010609060101010101" pitchFamily="49" charset="-122"/>
                <a:cs typeface="+mn-cs"/>
              </a:rPr>
              <a:t>徐州市无偿献血条例</a:t>
            </a:r>
            <a:r>
              <a:rPr kumimoji="0" lang="en-US" altLang="zh-CN" sz="1050" b="1" i="0" u="none" strike="noStrike" kern="1200" cap="none" spc="0" normalizeH="0" baseline="0" noProof="0" dirty="0">
                <a:ln>
                  <a:noFill/>
                </a:ln>
                <a:solidFill>
                  <a:schemeClr val="tx1"/>
                </a:solidFill>
                <a:effectLst/>
                <a:uLnTx/>
                <a:uFillTx/>
                <a:latin typeface="黑体" panose="02010609060101010101" pitchFamily="49" charset="-122"/>
                <a:ea typeface="黑体" panose="02010609060101010101" pitchFamily="49" charset="-122"/>
                <a:cs typeface="+mn-cs"/>
              </a:rPr>
              <a:t>》</a:t>
            </a:r>
            <a:r>
              <a:rPr kumimoji="0" lang="zh-CN" altLang="en-US" sz="1050" b="1" i="0" u="none" strike="noStrike" kern="1200" cap="none" spc="0" normalizeH="0" baseline="0" noProof="0" dirty="0">
                <a:ln>
                  <a:noFill/>
                </a:ln>
                <a:solidFill>
                  <a:schemeClr val="tx1"/>
                </a:solidFill>
                <a:effectLst/>
                <a:uLnTx/>
                <a:uFillTx/>
                <a:latin typeface="黑体" panose="02010609060101010101" pitchFamily="49" charset="-122"/>
                <a:ea typeface="黑体" panose="02010609060101010101" pitchFamily="49" charset="-122"/>
                <a:cs typeface="+mn-cs"/>
              </a:rPr>
              <a:t>经</a:t>
            </a:r>
            <a:r>
              <a:rPr kumimoji="0" lang="en-US" altLang="zh-CN" sz="1050" b="1" i="0" u="none" strike="noStrike" kern="1200" cap="none" spc="0" normalizeH="0" baseline="0" noProof="0" dirty="0">
                <a:ln>
                  <a:noFill/>
                </a:ln>
                <a:solidFill>
                  <a:schemeClr val="tx1"/>
                </a:solidFill>
                <a:effectLst/>
                <a:uLnTx/>
                <a:uFillTx/>
                <a:latin typeface="黑体" panose="02010609060101010101" pitchFamily="49" charset="-122"/>
                <a:ea typeface="黑体" panose="02010609060101010101" pitchFamily="49" charset="-122"/>
                <a:cs typeface="+mn-cs"/>
              </a:rPr>
              <a:t>2015</a:t>
            </a:r>
            <a:r>
              <a:rPr kumimoji="0" lang="zh-CN" altLang="en-US" sz="1050" b="1" i="0" u="none" strike="noStrike" kern="1200" cap="none" spc="0" normalizeH="0" baseline="0" noProof="0" dirty="0">
                <a:ln>
                  <a:noFill/>
                </a:ln>
                <a:solidFill>
                  <a:schemeClr val="tx1"/>
                </a:solidFill>
                <a:effectLst/>
                <a:uLnTx/>
                <a:uFillTx/>
                <a:latin typeface="黑体" panose="02010609060101010101" pitchFamily="49" charset="-122"/>
                <a:ea typeface="黑体" panose="02010609060101010101" pitchFamily="49" charset="-122"/>
                <a:cs typeface="+mn-cs"/>
              </a:rPr>
              <a:t>年</a:t>
            </a:r>
            <a:r>
              <a:rPr kumimoji="0" lang="en-US" altLang="zh-CN" sz="1050" b="1" i="0" u="none" strike="noStrike" kern="1200" cap="none" spc="0" normalizeH="0" baseline="0" noProof="0" dirty="0">
                <a:ln>
                  <a:noFill/>
                </a:ln>
                <a:solidFill>
                  <a:schemeClr val="tx1"/>
                </a:solidFill>
                <a:effectLst/>
                <a:uLnTx/>
                <a:uFillTx/>
                <a:latin typeface="黑体" panose="02010609060101010101" pitchFamily="49" charset="-122"/>
                <a:ea typeface="黑体" panose="02010609060101010101" pitchFamily="49" charset="-122"/>
                <a:cs typeface="+mn-cs"/>
              </a:rPr>
              <a:t>4</a:t>
            </a:r>
            <a:r>
              <a:rPr kumimoji="0" lang="zh-CN" altLang="en-US" sz="1050" b="1" i="0" u="none" strike="noStrike" kern="1200" cap="none" spc="0" normalizeH="0" baseline="0" noProof="0" dirty="0">
                <a:ln>
                  <a:noFill/>
                </a:ln>
                <a:solidFill>
                  <a:schemeClr val="tx1"/>
                </a:solidFill>
                <a:effectLst/>
                <a:uLnTx/>
                <a:uFillTx/>
                <a:latin typeface="黑体" panose="02010609060101010101" pitchFamily="49" charset="-122"/>
                <a:ea typeface="黑体" panose="02010609060101010101" pitchFamily="49" charset="-122"/>
                <a:cs typeface="+mn-cs"/>
              </a:rPr>
              <a:t>月</a:t>
            </a:r>
            <a:r>
              <a:rPr kumimoji="0" lang="en-US" altLang="zh-CN" sz="1050" b="1" i="0" u="none" strike="noStrike" kern="1200" cap="none" spc="0" normalizeH="0" baseline="0" noProof="0" dirty="0">
                <a:ln>
                  <a:noFill/>
                </a:ln>
                <a:solidFill>
                  <a:schemeClr val="tx1"/>
                </a:solidFill>
                <a:effectLst/>
                <a:uLnTx/>
                <a:uFillTx/>
                <a:latin typeface="黑体" panose="02010609060101010101" pitchFamily="49" charset="-122"/>
                <a:ea typeface="黑体" panose="02010609060101010101" pitchFamily="49" charset="-122"/>
                <a:cs typeface="+mn-cs"/>
              </a:rPr>
              <a:t>30</a:t>
            </a:r>
            <a:r>
              <a:rPr kumimoji="0" lang="zh-CN" altLang="en-US" sz="1050" b="1" i="0" u="none" strike="noStrike" kern="1200" cap="none" spc="0" normalizeH="0" baseline="0" noProof="0" dirty="0">
                <a:ln>
                  <a:noFill/>
                </a:ln>
                <a:solidFill>
                  <a:schemeClr val="tx1"/>
                </a:solidFill>
                <a:effectLst/>
                <a:uLnTx/>
                <a:uFillTx/>
                <a:latin typeface="黑体" panose="02010609060101010101" pitchFamily="49" charset="-122"/>
                <a:ea typeface="黑体" panose="02010609060101010101" pitchFamily="49" charset="-122"/>
                <a:cs typeface="+mn-cs"/>
              </a:rPr>
              <a:t>日徐州市十五届人大常委会第</a:t>
            </a:r>
            <a:r>
              <a:rPr kumimoji="0" lang="en-US" altLang="zh-CN" sz="1050" b="1" i="0" u="none" strike="noStrike" kern="1200" cap="none" spc="0" normalizeH="0" baseline="0" noProof="0" dirty="0">
                <a:ln>
                  <a:noFill/>
                </a:ln>
                <a:solidFill>
                  <a:schemeClr val="tx1"/>
                </a:solidFill>
                <a:effectLst/>
                <a:uLnTx/>
                <a:uFillTx/>
                <a:latin typeface="黑体" panose="02010609060101010101" pitchFamily="49" charset="-122"/>
                <a:ea typeface="黑体" panose="02010609060101010101" pitchFamily="49" charset="-122"/>
                <a:cs typeface="+mn-cs"/>
              </a:rPr>
              <a:t>22</a:t>
            </a:r>
            <a:r>
              <a:rPr kumimoji="0" lang="zh-CN" altLang="en-US" sz="1050" b="1" i="0" u="none" strike="noStrike" kern="1200" cap="none" spc="0" normalizeH="0" baseline="0" noProof="0" dirty="0">
                <a:ln>
                  <a:noFill/>
                </a:ln>
                <a:solidFill>
                  <a:schemeClr val="tx1"/>
                </a:solidFill>
                <a:effectLst/>
                <a:uLnTx/>
                <a:uFillTx/>
                <a:latin typeface="黑体" panose="02010609060101010101" pitchFamily="49" charset="-122"/>
                <a:ea typeface="黑体" panose="02010609060101010101" pitchFamily="49" charset="-122"/>
                <a:cs typeface="+mn-cs"/>
              </a:rPr>
              <a:t>次会议制定，</a:t>
            </a:r>
            <a:r>
              <a:rPr kumimoji="0" lang="en-US" altLang="zh-CN" sz="1050" b="1" i="0" u="none" strike="noStrike" kern="1200" cap="none" spc="0" normalizeH="0" baseline="0" noProof="0" dirty="0">
                <a:ln>
                  <a:noFill/>
                </a:ln>
                <a:solidFill>
                  <a:schemeClr val="tx1"/>
                </a:solidFill>
                <a:effectLst/>
                <a:uLnTx/>
                <a:uFillTx/>
                <a:latin typeface="黑体" panose="02010609060101010101" pitchFamily="49" charset="-122"/>
                <a:ea typeface="黑体" panose="02010609060101010101" pitchFamily="49" charset="-122"/>
                <a:cs typeface="+mn-cs"/>
              </a:rPr>
              <a:t>2015</a:t>
            </a:r>
            <a:r>
              <a:rPr kumimoji="0" lang="zh-CN" altLang="en-US" sz="1050" b="1" i="0" u="none" strike="noStrike" kern="1200" cap="none" spc="0" normalizeH="0" baseline="0" noProof="0" dirty="0">
                <a:ln>
                  <a:noFill/>
                </a:ln>
                <a:solidFill>
                  <a:schemeClr val="tx1"/>
                </a:solidFill>
                <a:effectLst/>
                <a:uLnTx/>
                <a:uFillTx/>
                <a:latin typeface="黑体" panose="02010609060101010101" pitchFamily="49" charset="-122"/>
                <a:ea typeface="黑体" panose="02010609060101010101" pitchFamily="49" charset="-122"/>
                <a:cs typeface="+mn-cs"/>
              </a:rPr>
              <a:t>年</a:t>
            </a:r>
            <a:r>
              <a:rPr kumimoji="0" lang="en-US" altLang="zh-CN" sz="1050" b="1" i="0" u="none" strike="noStrike" kern="1200" cap="none" spc="0" normalizeH="0" baseline="0" noProof="0" dirty="0">
                <a:ln>
                  <a:noFill/>
                </a:ln>
                <a:solidFill>
                  <a:schemeClr val="tx1"/>
                </a:solidFill>
                <a:effectLst/>
                <a:uLnTx/>
                <a:uFillTx/>
                <a:latin typeface="黑体" panose="02010609060101010101" pitchFamily="49" charset="-122"/>
                <a:ea typeface="黑体" panose="02010609060101010101" pitchFamily="49" charset="-122"/>
                <a:cs typeface="+mn-cs"/>
              </a:rPr>
              <a:t>5</a:t>
            </a:r>
            <a:r>
              <a:rPr kumimoji="0" lang="zh-CN" altLang="en-US" sz="1050" b="1" i="0" u="none" strike="noStrike" kern="1200" cap="none" spc="0" normalizeH="0" baseline="0" noProof="0" dirty="0">
                <a:ln>
                  <a:noFill/>
                </a:ln>
                <a:solidFill>
                  <a:schemeClr val="tx1"/>
                </a:solidFill>
                <a:effectLst/>
                <a:uLnTx/>
                <a:uFillTx/>
                <a:latin typeface="黑体" panose="02010609060101010101" pitchFamily="49" charset="-122"/>
                <a:ea typeface="黑体" panose="02010609060101010101" pitchFamily="49" charset="-122"/>
                <a:cs typeface="+mn-cs"/>
              </a:rPr>
              <a:t>月</a:t>
            </a:r>
            <a:r>
              <a:rPr kumimoji="0" lang="en-US" altLang="zh-CN" sz="1050" b="1" i="0" u="none" strike="noStrike" kern="1200" cap="none" spc="0" normalizeH="0" baseline="0" noProof="0" dirty="0">
                <a:ln>
                  <a:noFill/>
                </a:ln>
                <a:solidFill>
                  <a:schemeClr val="tx1"/>
                </a:solidFill>
                <a:effectLst/>
                <a:uLnTx/>
                <a:uFillTx/>
                <a:latin typeface="黑体" panose="02010609060101010101" pitchFamily="49" charset="-122"/>
                <a:ea typeface="黑体" panose="02010609060101010101" pitchFamily="49" charset="-122"/>
                <a:cs typeface="+mn-cs"/>
              </a:rPr>
              <a:t>29</a:t>
            </a:r>
            <a:r>
              <a:rPr kumimoji="0" lang="zh-CN" altLang="en-US" sz="1050" b="1" i="0" u="none" strike="noStrike" kern="1200" cap="none" spc="0" normalizeH="0" baseline="0" noProof="0" dirty="0">
                <a:ln>
                  <a:noFill/>
                </a:ln>
                <a:solidFill>
                  <a:schemeClr val="tx1"/>
                </a:solidFill>
                <a:effectLst/>
                <a:uLnTx/>
                <a:uFillTx/>
                <a:latin typeface="黑体" panose="02010609060101010101" pitchFamily="49" charset="-122"/>
                <a:ea typeface="黑体" panose="02010609060101010101" pitchFamily="49" charset="-122"/>
                <a:cs typeface="+mn-cs"/>
              </a:rPr>
              <a:t>日江苏省十二届人大常委会</a:t>
            </a:r>
            <a:r>
              <a:rPr kumimoji="0" lang="zh-CN" altLang="en-US" sz="1050" b="1" i="0" u="none" strike="noStrike" kern="1200" cap="none" spc="0" normalizeH="0" baseline="0" noProof="0" dirty="0" smtClean="0">
                <a:ln>
                  <a:noFill/>
                </a:ln>
                <a:solidFill>
                  <a:schemeClr val="tx1"/>
                </a:solidFill>
                <a:effectLst/>
                <a:uLnTx/>
                <a:uFillTx/>
                <a:latin typeface="黑体" panose="02010609060101010101" pitchFamily="49" charset="-122"/>
                <a:ea typeface="黑体" panose="02010609060101010101" pitchFamily="49" charset="-122"/>
                <a:cs typeface="+mn-cs"/>
              </a:rPr>
              <a:t>第十六次</a:t>
            </a:r>
            <a:r>
              <a:rPr kumimoji="0" lang="zh-CN" altLang="en-US" sz="1050" b="1" i="0" u="none" strike="noStrike" kern="1200" cap="none" spc="0" normalizeH="0" baseline="0" noProof="0" dirty="0">
                <a:ln>
                  <a:noFill/>
                </a:ln>
                <a:solidFill>
                  <a:schemeClr val="tx1"/>
                </a:solidFill>
                <a:effectLst/>
                <a:uLnTx/>
                <a:uFillTx/>
                <a:latin typeface="黑体" panose="02010609060101010101" pitchFamily="49" charset="-122"/>
                <a:ea typeface="黑体" panose="02010609060101010101" pitchFamily="49" charset="-122"/>
                <a:cs typeface="+mn-cs"/>
              </a:rPr>
              <a:t>会议批准。</a:t>
            </a:r>
            <a:endParaRPr kumimoji="0" lang="zh-CN" altLang="en-US" sz="1050" b="1" i="0" u="none" strike="noStrike" kern="1200" cap="none" spc="0" normalizeH="0" baseline="0" noProof="0" dirty="0">
              <a:ln>
                <a:noFill/>
              </a:ln>
              <a:solidFill>
                <a:schemeClr val="tx1"/>
              </a:solidFill>
              <a:effectLst/>
              <a:uLnTx/>
              <a:uFillTx/>
              <a:latin typeface="黑体" panose="02010609060101010101" pitchFamily="49" charset="-122"/>
              <a:ea typeface="黑体" panose="02010609060101010101" pitchFamily="49" charset="-122"/>
              <a:cs typeface="+mn-cs"/>
            </a:endParaRPr>
          </a:p>
        </p:txBody>
      </p:sp>
      <p:sp>
        <p:nvSpPr>
          <p:cNvPr id="25612" name="TextBox 34"/>
          <p:cNvSpPr txBox="1"/>
          <p:nvPr/>
        </p:nvSpPr>
        <p:spPr>
          <a:xfrm>
            <a:off x="2555875" y="681038"/>
            <a:ext cx="3529013" cy="277812"/>
          </a:xfrm>
          <a:prstGeom prst="rect">
            <a:avLst/>
          </a:prstGeom>
          <a:noFill/>
          <a:ln w="9525">
            <a:noFill/>
          </a:ln>
        </p:spPr>
        <p:txBody>
          <a:bodyPr lIns="0" tIns="0" rIns="0" bIns="0">
            <a:spAutoFit/>
          </a:bodyPr>
          <a:p>
            <a:pPr marL="171450" lvl="1" indent="-171450" algn="ctr" eaLnBrk="1" hangingPunct="1"/>
            <a:r>
              <a:rPr lang="zh-CN" altLang="en-US" b="1" dirty="0">
                <a:latin typeface="黑体" panose="02010609060101010101" pitchFamily="49" charset="-122"/>
                <a:ea typeface="黑体" panose="02010609060101010101" pitchFamily="49" charset="-122"/>
              </a:rPr>
              <a:t>二、修订的可行性</a:t>
            </a:r>
            <a:endParaRPr lang="zh-CN" altLang="en-US" b="1" dirty="0">
              <a:latin typeface="黑体" panose="02010609060101010101" pitchFamily="49" charset="-122"/>
              <a:ea typeface="黑体" panose="02010609060101010101" pitchFamily="49" charset="-122"/>
            </a:endParaRPr>
          </a:p>
        </p:txBody>
      </p:sp>
    </p:spTree>
  </p:cSld>
  <p:clrMapOvr>
    <a:masterClrMapping/>
  </p:clrMapOvr>
  <p:transition advTm="0"/>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0" name="燕尾形 19"/>
          <p:cNvSpPr/>
          <p:nvPr/>
        </p:nvSpPr>
        <p:spPr>
          <a:xfrm>
            <a:off x="350838" y="1049338"/>
            <a:ext cx="531813" cy="455613"/>
          </a:xfrm>
          <a:prstGeom prst="chevron">
            <a:avLst>
              <a:gd name="adj" fmla="val 54429"/>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31" tIns="45716" rIns="91431" bIns="45716" anchor="ctr"/>
          <a:lstStyle/>
          <a:p>
            <a:pPr marL="0" marR="0" lvl="0" indent="0" algn="ctr" defTabSz="913765" rtl="0" eaLnBrk="1" fontAlgn="auto" latinLnBrk="0" hangingPunct="1">
              <a:lnSpc>
                <a:spcPct val="100000"/>
              </a:lnSpc>
              <a:spcBef>
                <a:spcPts val="0"/>
              </a:spcBef>
              <a:spcAft>
                <a:spcPts val="0"/>
              </a:spcAft>
              <a:buClrTx/>
              <a:buSzTx/>
              <a:buFontTx/>
              <a:buNone/>
              <a:defRPr/>
            </a:pPr>
            <a:endParaRPr kumimoji="0" lang="zh-CN" altLang="en-US" sz="2490" b="1" i="0" u="none" strike="noStrike" kern="1200" cap="none" spc="0" normalizeH="0" baseline="0" noProof="0">
              <a:ln>
                <a:noFill/>
              </a:ln>
              <a:solidFill>
                <a:schemeClr val="tx1">
                  <a:lumMod val="95000"/>
                  <a:lumOff val="5000"/>
                </a:schemeClr>
              </a:solidFill>
              <a:effectLst/>
              <a:uLnTx/>
              <a:uFillTx/>
              <a:latin typeface="黑体" panose="02010609060101010101" pitchFamily="49" charset="-122"/>
              <a:ea typeface="黑体" panose="02010609060101010101" pitchFamily="49" charset="-122"/>
              <a:cs typeface="+mn-cs"/>
            </a:endParaRPr>
          </a:p>
        </p:txBody>
      </p:sp>
      <p:grpSp>
        <p:nvGrpSpPr>
          <p:cNvPr id="26627" name="组合 33"/>
          <p:cNvGrpSpPr/>
          <p:nvPr/>
        </p:nvGrpSpPr>
        <p:grpSpPr>
          <a:xfrm>
            <a:off x="927100" y="1049338"/>
            <a:ext cx="2376488" cy="504825"/>
            <a:chOff x="971600" y="1203598"/>
            <a:chExt cx="2376264" cy="504056"/>
          </a:xfrm>
        </p:grpSpPr>
        <p:sp>
          <p:nvSpPr>
            <p:cNvPr id="21" name="圆角矩形 20"/>
            <p:cNvSpPr/>
            <p:nvPr/>
          </p:nvSpPr>
          <p:spPr bwMode="auto">
            <a:xfrm>
              <a:off x="971600" y="1203598"/>
              <a:ext cx="2376264" cy="504056"/>
            </a:xfrm>
            <a:prstGeom prst="roundRect">
              <a:avLst/>
            </a:prstGeom>
            <a:noFill/>
            <a:ln>
              <a:solidFill>
                <a:schemeClr val="accent1">
                  <a:lumMod val="60000"/>
                  <a:lumOff val="40000"/>
                </a:schemeClr>
              </a:solidFill>
            </a:ln>
          </p:spPr>
          <p:style>
            <a:lnRef idx="2">
              <a:schemeClr val="accent3"/>
            </a:lnRef>
            <a:fillRef idx="1">
              <a:schemeClr val="lt1"/>
            </a:fillRef>
            <a:effectRef idx="0">
              <a:schemeClr val="accent3"/>
            </a:effectRef>
            <a:fontRef idx="minor">
              <a:schemeClr val="dk1"/>
            </a:fontRef>
          </p:style>
          <p:txBody>
            <a:bodyPr lIns="91430" tIns="45716" rIns="91430" bIns="45716" anchor="ctr"/>
            <a:lstStyle/>
            <a:p>
              <a:pPr marL="0" marR="0" lvl="2" indent="0" algn="ctr" defTabSz="914400" rtl="0" eaLnBrk="0" fontAlgn="ctr" latinLnBrk="0" hangingPunct="0">
                <a:lnSpc>
                  <a:spcPct val="100000"/>
                </a:lnSpc>
                <a:spcBef>
                  <a:spcPct val="0"/>
                </a:spcBef>
                <a:spcAft>
                  <a:spcPct val="0"/>
                </a:spcAft>
                <a:buClr>
                  <a:srgbClr val="FF0000"/>
                </a:buClr>
                <a:buSzPct val="70000"/>
                <a:buFont typeface="Wingdings" panose="05000000000000000000" pitchFamily="2" charset="2"/>
                <a:buChar char="n"/>
                <a:tabLst>
                  <a:tab pos="135890" algn="l"/>
                </a:tabLst>
                <a:defRPr/>
              </a:pPr>
              <a:endParaRPr kumimoji="0" lang="zh-CN" altLang="en-US" sz="1400" b="1" i="0" u="none" strike="noStrike" kern="1200" cap="none" spc="0" normalizeH="0" baseline="0" noProof="0" dirty="0">
                <a:ln>
                  <a:noFill/>
                </a:ln>
                <a:solidFill>
                  <a:schemeClr val="tx1">
                    <a:lumMod val="95000"/>
                    <a:lumOff val="5000"/>
                  </a:schemeClr>
                </a:solidFill>
                <a:effectLst/>
                <a:uLnTx/>
                <a:uFillTx/>
                <a:latin typeface="黑体" panose="02010609060101010101" pitchFamily="49" charset="-122"/>
                <a:ea typeface="黑体" panose="02010609060101010101" pitchFamily="49" charset="-122"/>
                <a:cs typeface="+mn-cs"/>
              </a:endParaRPr>
            </a:p>
          </p:txBody>
        </p:sp>
        <p:sp>
          <p:nvSpPr>
            <p:cNvPr id="22" name="矩形 87"/>
            <p:cNvSpPr>
              <a:spLocks noChangeArrowheads="1"/>
            </p:cNvSpPr>
            <p:nvPr/>
          </p:nvSpPr>
          <p:spPr bwMode="auto">
            <a:xfrm>
              <a:off x="1043031" y="1274926"/>
              <a:ext cx="2088953" cy="339207"/>
            </a:xfrm>
            <a:prstGeom prst="rect">
              <a:avLst/>
            </a:prstGeom>
            <a:noFill/>
            <a:ln w="9525">
              <a:noFill/>
              <a:miter lim="800000"/>
            </a:ln>
          </p:spPr>
          <p:txBody>
            <a:bodyPr lIns="91430" tIns="45716" rIns="91430" bIns="45716">
              <a:spAutoFit/>
            </a:bodyPr>
            <a:lstStyle/>
            <a:p>
              <a:pPr marL="0" marR="0" lvl="0" indent="0" algn="ctr" defTabSz="914400" rtl="0" eaLnBrk="1" fontAlgn="base" latinLnBrk="0" hangingPunct="1">
                <a:lnSpc>
                  <a:spcPct val="100000"/>
                </a:lnSpc>
                <a:spcBef>
                  <a:spcPct val="0"/>
                </a:spcBef>
                <a:spcAft>
                  <a:spcPct val="0"/>
                </a:spcAft>
                <a:buClrTx/>
                <a:buSzTx/>
                <a:buFontTx/>
                <a:buNone/>
                <a:defRPr/>
              </a:pPr>
              <a:r>
                <a:rPr kumimoji="0" lang="zh-CN" altLang="en-US" sz="1600" b="1" i="0" u="none" strike="noStrike" kern="1200" cap="none" spc="0" normalizeH="0" baseline="0" noProof="0" dirty="0">
                  <a:ln>
                    <a:noFill/>
                  </a:ln>
                  <a:solidFill>
                    <a:schemeClr val="tx1">
                      <a:lumMod val="95000"/>
                      <a:lumOff val="5000"/>
                    </a:schemeClr>
                  </a:solidFill>
                  <a:effectLst/>
                  <a:uLnTx/>
                  <a:uFillTx/>
                  <a:latin typeface="黑体" panose="02010609060101010101" pitchFamily="49" charset="-122"/>
                  <a:ea typeface="黑体" panose="02010609060101010101" pitchFamily="49" charset="-122"/>
                  <a:cs typeface="+mn-cs"/>
                </a:rPr>
                <a:t>社会基础具备</a:t>
              </a:r>
              <a:endParaRPr kumimoji="0" lang="zh-CN" altLang="en-US" sz="1600" b="1" i="0" u="none" strike="noStrike" kern="1200" cap="none" spc="0" normalizeH="0" baseline="0" noProof="0" dirty="0">
                <a:ln>
                  <a:noFill/>
                </a:ln>
                <a:solidFill>
                  <a:schemeClr val="tx1">
                    <a:lumMod val="95000"/>
                    <a:lumOff val="5000"/>
                  </a:schemeClr>
                </a:solidFill>
                <a:effectLst/>
                <a:uLnTx/>
                <a:uFillTx/>
                <a:latin typeface="黑体" panose="02010609060101010101" pitchFamily="49" charset="-122"/>
                <a:ea typeface="黑体" panose="02010609060101010101" pitchFamily="49" charset="-122"/>
                <a:cs typeface="+mn-cs"/>
              </a:endParaRPr>
            </a:p>
          </p:txBody>
        </p:sp>
      </p:grpSp>
      <p:pic>
        <p:nvPicPr>
          <p:cNvPr id="19" name="Picture 2" descr="http://www.habc.org.cn/uploads/allimg/160614/9-1606141HF2201.jpg"/>
          <p:cNvPicPr>
            <a:picLocks noChangeAspect="1" noChangeArrowheads="1"/>
          </p:cNvPicPr>
          <p:nvPr/>
        </p:nvPicPr>
        <p:blipFill>
          <a:blip r:embed="rId1" cstate="print"/>
          <a:srcRect/>
          <a:stretch>
            <a:fillRect/>
          </a:stretch>
        </p:blipFill>
        <p:spPr bwMode="auto">
          <a:xfrm rot="21235123">
            <a:off x="1957909" y="1634879"/>
            <a:ext cx="2711752" cy="1773775"/>
          </a:xfrm>
          <a:prstGeom prst="roundRect">
            <a:avLst/>
          </a:prstGeom>
          <a:ln>
            <a:noFill/>
          </a:ln>
          <a:effectLst>
            <a:outerShdw blurRad="292100" dist="139700" dir="2700000" algn="tl" rotWithShape="0">
              <a:srgbClr val="333333">
                <a:alpha val="65000"/>
              </a:srgbClr>
            </a:outerShdw>
          </a:effectLst>
        </p:spPr>
      </p:pic>
      <p:pic>
        <p:nvPicPr>
          <p:cNvPr id="23" name="Picture 4" descr="http://www.xzbloodbank.com/pic/2596.jpg"/>
          <p:cNvPicPr>
            <a:picLocks noChangeAspect="1" noChangeArrowheads="1"/>
          </p:cNvPicPr>
          <p:nvPr/>
        </p:nvPicPr>
        <p:blipFill>
          <a:blip r:embed="rId2" cstate="print"/>
          <a:srcRect/>
          <a:stretch>
            <a:fillRect/>
          </a:stretch>
        </p:blipFill>
        <p:spPr bwMode="auto">
          <a:xfrm rot="340939">
            <a:off x="4687279" y="1582447"/>
            <a:ext cx="2654221" cy="1909113"/>
          </a:xfrm>
          <a:prstGeom prst="roundRect">
            <a:avLst/>
          </a:prstGeom>
          <a:ln>
            <a:noFill/>
          </a:ln>
          <a:effectLst>
            <a:outerShdw blurRad="292100" dist="139700" dir="2700000" algn="tl" rotWithShape="0">
              <a:srgbClr val="333333">
                <a:alpha val="65000"/>
              </a:srgbClr>
            </a:outerShdw>
          </a:effectLst>
        </p:spPr>
      </p:pic>
      <p:pic>
        <p:nvPicPr>
          <p:cNvPr id="25" name="Picture 6" descr="http://www.ycblood.com/upload3/2016614164030.jpg"/>
          <p:cNvPicPr>
            <a:picLocks noChangeAspect="1" noChangeArrowheads="1"/>
          </p:cNvPicPr>
          <p:nvPr/>
        </p:nvPicPr>
        <p:blipFill>
          <a:blip r:embed="rId3" cstate="print"/>
          <a:srcRect/>
          <a:stretch>
            <a:fillRect/>
          </a:stretch>
        </p:blipFill>
        <p:spPr bwMode="auto">
          <a:xfrm rot="511105">
            <a:off x="2241431" y="3106677"/>
            <a:ext cx="2484921" cy="1659799"/>
          </a:xfrm>
          <a:prstGeom prst="roundRect">
            <a:avLst/>
          </a:prstGeom>
          <a:ln>
            <a:noFill/>
          </a:ln>
          <a:effectLst>
            <a:outerShdw blurRad="292100" dist="139700" dir="2700000" algn="tl" rotWithShape="0">
              <a:srgbClr val="333333">
                <a:alpha val="65000"/>
              </a:srgbClr>
            </a:outerShdw>
          </a:effectLst>
        </p:spPr>
      </p:pic>
      <p:pic>
        <p:nvPicPr>
          <p:cNvPr id="27" name="Picture 8" descr="http://www.wxbloodbank.com/Web_Editor/UploadFile/201661382215474.jpg"/>
          <p:cNvPicPr>
            <a:picLocks noChangeAspect="1" noChangeArrowheads="1"/>
          </p:cNvPicPr>
          <p:nvPr/>
        </p:nvPicPr>
        <p:blipFill>
          <a:blip r:embed="rId4" cstate="print"/>
          <a:srcRect/>
          <a:stretch>
            <a:fillRect/>
          </a:stretch>
        </p:blipFill>
        <p:spPr bwMode="auto">
          <a:xfrm rot="21146239">
            <a:off x="4700484" y="3063139"/>
            <a:ext cx="2374852" cy="1694785"/>
          </a:xfrm>
          <a:prstGeom prst="roundRect">
            <a:avLst/>
          </a:prstGeom>
          <a:ln>
            <a:noFill/>
          </a:ln>
          <a:effectLst>
            <a:outerShdw blurRad="292100" dist="139700" dir="2700000" algn="tl" rotWithShape="0">
              <a:srgbClr val="333333">
                <a:alpha val="65000"/>
              </a:srgbClr>
            </a:outerShdw>
          </a:effectLst>
        </p:spPr>
      </p:pic>
      <p:grpSp>
        <p:nvGrpSpPr>
          <p:cNvPr id="26632" name="组合 17"/>
          <p:cNvGrpSpPr/>
          <p:nvPr/>
        </p:nvGrpSpPr>
        <p:grpSpPr>
          <a:xfrm>
            <a:off x="468313" y="339725"/>
            <a:ext cx="7929562" cy="709613"/>
            <a:chOff x="468313" y="339725"/>
            <a:chExt cx="7929562" cy="709613"/>
          </a:xfrm>
        </p:grpSpPr>
        <p:pic>
          <p:nvPicPr>
            <p:cNvPr id="26633" name="Image 12" descr="Divider Right.png"/>
            <p:cNvPicPr>
              <a:picLocks noChangeAspect="1"/>
            </p:cNvPicPr>
            <p:nvPr/>
          </p:nvPicPr>
          <p:blipFill>
            <a:blip r:embed="rId5"/>
            <a:stretch>
              <a:fillRect/>
            </a:stretch>
          </p:blipFill>
          <p:spPr>
            <a:xfrm>
              <a:off x="468313" y="411163"/>
              <a:ext cx="1522412" cy="52387"/>
            </a:xfrm>
            <a:prstGeom prst="rect">
              <a:avLst/>
            </a:prstGeom>
            <a:noFill/>
            <a:ln w="9525">
              <a:noFill/>
            </a:ln>
          </p:spPr>
        </p:pic>
        <p:pic>
          <p:nvPicPr>
            <p:cNvPr id="26634" name="Image 12" descr="Divider Right.png"/>
            <p:cNvPicPr>
              <a:picLocks noChangeAspect="1"/>
            </p:cNvPicPr>
            <p:nvPr/>
          </p:nvPicPr>
          <p:blipFill>
            <a:blip r:embed="rId6"/>
            <a:stretch>
              <a:fillRect/>
            </a:stretch>
          </p:blipFill>
          <p:spPr>
            <a:xfrm>
              <a:off x="6875463" y="411163"/>
              <a:ext cx="1522412" cy="52387"/>
            </a:xfrm>
            <a:prstGeom prst="rect">
              <a:avLst/>
            </a:prstGeom>
            <a:noFill/>
            <a:ln w="9525">
              <a:noFill/>
            </a:ln>
          </p:spPr>
        </p:pic>
        <p:sp>
          <p:nvSpPr>
            <p:cNvPr id="29" name="TextBox 28"/>
            <p:cNvSpPr txBox="1"/>
            <p:nvPr/>
          </p:nvSpPr>
          <p:spPr>
            <a:xfrm>
              <a:off x="2268538" y="339725"/>
              <a:ext cx="4462462" cy="276225"/>
            </a:xfrm>
            <a:prstGeom prst="rect">
              <a:avLst/>
            </a:prstGeom>
            <a:noFill/>
          </p:spPr>
          <p:txBody>
            <a:bodyPr lIns="0" tIns="0" rIns="0" bIns="0">
              <a:spAutoFit/>
            </a:bodyPr>
            <a:lstStyle/>
            <a:p>
              <a:pPr marL="171450" marR="0" lvl="1" indent="-171450" algn="ctr" defTabSz="914400" rtl="0" eaLnBrk="1" fontAlgn="base" latinLnBrk="0" hangingPunct="1">
                <a:lnSpc>
                  <a:spcPct val="100000"/>
                </a:lnSpc>
                <a:spcBef>
                  <a:spcPct val="0"/>
                </a:spcBef>
                <a:spcAft>
                  <a:spcPct val="0"/>
                </a:spcAft>
                <a:buClrTx/>
                <a:buSzTx/>
                <a:buFontTx/>
                <a:buNone/>
                <a:defRPr/>
              </a:pPr>
              <a:r>
                <a:rPr kumimoji="0" lang="en-US" altLang="zh-CN" sz="1800" b="1" i="0" u="none" strike="noStrike" kern="1200" cap="none" spc="0" normalizeH="0" baseline="0" noProof="0" dirty="0">
                  <a:ln>
                    <a:noFill/>
                  </a:ln>
                  <a:solidFill>
                    <a:schemeClr val="bg1">
                      <a:lumMod val="50000"/>
                    </a:schemeClr>
                  </a:solidFill>
                  <a:effectLst/>
                  <a:uLnTx/>
                  <a:uFillTx/>
                  <a:latin typeface="黑体" panose="02010609060101010101" pitchFamily="49" charset="-122"/>
                  <a:ea typeface="黑体" panose="02010609060101010101" pitchFamily="49" charset="-122"/>
                  <a:cs typeface="+mn-cs"/>
                </a:rPr>
                <a:t>《</a:t>
              </a:r>
              <a:r>
                <a:rPr kumimoji="0" lang="zh-CN" altLang="en-US" sz="1800" b="1" i="0" u="none" strike="noStrike" kern="1200" cap="none" spc="0" normalizeH="0" baseline="0" noProof="0" dirty="0">
                  <a:ln>
                    <a:noFill/>
                  </a:ln>
                  <a:solidFill>
                    <a:schemeClr val="bg1">
                      <a:lumMod val="50000"/>
                    </a:schemeClr>
                  </a:solidFill>
                  <a:effectLst/>
                  <a:uLnTx/>
                  <a:uFillTx/>
                  <a:latin typeface="黑体" panose="02010609060101010101" pitchFamily="49" charset="-122"/>
                  <a:ea typeface="黑体" panose="02010609060101010101" pitchFamily="49" charset="-122"/>
                  <a:cs typeface="+mn-cs"/>
                </a:rPr>
                <a:t>江苏省献血条例</a:t>
              </a:r>
              <a:r>
                <a:rPr kumimoji="0" lang="en-US" altLang="zh-CN" sz="1800" b="1" i="0" u="none" strike="noStrike" kern="1200" cap="none" spc="0" normalizeH="0" baseline="0" noProof="0" dirty="0">
                  <a:ln>
                    <a:noFill/>
                  </a:ln>
                  <a:solidFill>
                    <a:schemeClr val="bg1">
                      <a:lumMod val="50000"/>
                    </a:schemeClr>
                  </a:solidFill>
                  <a:effectLst/>
                  <a:uLnTx/>
                  <a:uFillTx/>
                  <a:latin typeface="黑体" panose="02010609060101010101" pitchFamily="49" charset="-122"/>
                  <a:ea typeface="黑体" panose="02010609060101010101" pitchFamily="49" charset="-122"/>
                  <a:cs typeface="+mn-cs"/>
                </a:rPr>
                <a:t>》</a:t>
              </a:r>
              <a:r>
                <a:rPr kumimoji="0" lang="zh-CN" altLang="en-US" sz="1800" b="1" i="0" u="none" strike="noStrike" kern="1200" cap="none" spc="0" normalizeH="0" baseline="0" noProof="0" dirty="0">
                  <a:ln>
                    <a:noFill/>
                  </a:ln>
                  <a:solidFill>
                    <a:schemeClr val="bg1">
                      <a:lumMod val="50000"/>
                    </a:schemeClr>
                  </a:solidFill>
                  <a:effectLst/>
                  <a:uLnTx/>
                  <a:uFillTx/>
                  <a:latin typeface="黑体" panose="02010609060101010101" pitchFamily="49" charset="-122"/>
                  <a:ea typeface="黑体" panose="02010609060101010101" pitchFamily="49" charset="-122"/>
                  <a:cs typeface="+mn-cs"/>
                </a:rPr>
                <a:t>修订的必要性、可行性</a:t>
              </a:r>
              <a:endParaRPr kumimoji="0" lang="zh-CN" altLang="en-US" sz="1800" b="1" i="0" u="none" strike="noStrike" kern="1200" cap="none" spc="0" normalizeH="0" baseline="0" noProof="0" dirty="0">
                <a:ln>
                  <a:noFill/>
                </a:ln>
                <a:solidFill>
                  <a:schemeClr val="bg1">
                    <a:lumMod val="50000"/>
                  </a:schemeClr>
                </a:solidFill>
                <a:effectLst/>
                <a:uLnTx/>
                <a:uFillTx/>
                <a:latin typeface="黑体" panose="02010609060101010101" pitchFamily="49" charset="-122"/>
                <a:ea typeface="黑体" panose="02010609060101010101" pitchFamily="49" charset="-122"/>
                <a:cs typeface="+mn-cs"/>
              </a:endParaRPr>
            </a:p>
          </p:txBody>
        </p:sp>
        <p:cxnSp>
          <p:nvCxnSpPr>
            <p:cNvPr id="32" name="Straight Connector 21"/>
            <p:cNvCxnSpPr/>
            <p:nvPr/>
          </p:nvCxnSpPr>
          <p:spPr>
            <a:xfrm>
              <a:off x="2555875" y="700088"/>
              <a:ext cx="3671888" cy="0"/>
            </a:xfrm>
            <a:prstGeom prst="line">
              <a:avLst/>
            </a:prstGeom>
            <a:ln w="38100">
              <a:solidFill>
                <a:schemeClr val="bg2"/>
              </a:solidFill>
              <a:prstDash val="sysDash"/>
            </a:ln>
          </p:spPr>
          <p:style>
            <a:lnRef idx="1">
              <a:schemeClr val="accent1"/>
            </a:lnRef>
            <a:fillRef idx="0">
              <a:schemeClr val="accent1"/>
            </a:fillRef>
            <a:effectRef idx="0">
              <a:schemeClr val="accent1"/>
            </a:effectRef>
            <a:fontRef idx="minor">
              <a:schemeClr val="tx1"/>
            </a:fontRef>
          </p:style>
        </p:cxnSp>
        <p:sp>
          <p:nvSpPr>
            <p:cNvPr id="41998" name="TextBox 27"/>
            <p:cNvSpPr txBox="1">
              <a:spLocks noChangeArrowheads="1"/>
            </p:cNvSpPr>
            <p:nvPr/>
          </p:nvSpPr>
          <p:spPr bwMode="auto">
            <a:xfrm>
              <a:off x="2555875" y="771525"/>
              <a:ext cx="3529013" cy="277813"/>
            </a:xfrm>
            <a:prstGeom prst="rect">
              <a:avLst/>
            </a:prstGeom>
            <a:noFill/>
            <a:ln>
              <a:noFill/>
            </a:ln>
          </p:spPr>
          <p:txBody>
            <a:bodyPr lIns="0" tIns="0" rIns="0" bIns="0">
              <a:spAutoFit/>
            </a:bodyPr>
            <a:lstStyle>
              <a:lvl1pPr marL="342900" indent="-342900" eaLnBrk="0" hangingPunct="0">
                <a:defRPr>
                  <a:solidFill>
                    <a:schemeClr val="tx1"/>
                  </a:solidFill>
                  <a:latin typeface="Calibri" panose="020F0502020204030204" pitchFamily="34" charset="0"/>
                  <a:ea typeface="宋体" panose="02010600030101010101" pitchFamily="2" charset="-122"/>
                </a:defRPr>
              </a:lvl1pPr>
              <a:lvl2pPr marL="171450" indent="-1714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171450" marR="0" lvl="1" indent="-171450" algn="ctr" defTabSz="914400" rtl="0" eaLnBrk="1" fontAlgn="base" latinLnBrk="0" hangingPunct="1">
                <a:lnSpc>
                  <a:spcPct val="100000"/>
                </a:lnSpc>
                <a:spcBef>
                  <a:spcPct val="0"/>
                </a:spcBef>
                <a:spcAft>
                  <a:spcPct val="0"/>
                </a:spcAft>
                <a:buClrTx/>
                <a:buSzTx/>
                <a:buFontTx/>
                <a:buNone/>
                <a:defRPr/>
              </a:pPr>
              <a:r>
                <a:rPr kumimoji="0" lang="zh-CN" altLang="en-US" sz="1800" b="1" i="0" u="none" strike="noStrike" kern="1200" cap="none" spc="0" normalizeH="0" baseline="0" noProof="0" smtClean="0">
                  <a:ln>
                    <a:noFill/>
                  </a:ln>
                  <a:solidFill>
                    <a:schemeClr val="tx1">
                      <a:lumMod val="95000"/>
                      <a:lumOff val="5000"/>
                    </a:schemeClr>
                  </a:solidFill>
                  <a:effectLst/>
                  <a:uLnTx/>
                  <a:uFillTx/>
                  <a:latin typeface="黑体" panose="02010609060101010101" pitchFamily="49" charset="-122"/>
                  <a:ea typeface="黑体" panose="02010609060101010101" pitchFamily="49" charset="-122"/>
                  <a:cs typeface="+mn-cs"/>
                </a:rPr>
                <a:t>二、修订的可行性</a:t>
              </a:r>
              <a:endParaRPr kumimoji="0" lang="zh-CN" altLang="en-US" sz="1800" b="1" i="0" u="none" strike="noStrike" kern="1200" cap="none" spc="0" normalizeH="0" baseline="0" noProof="0" smtClean="0">
                <a:ln>
                  <a:noFill/>
                </a:ln>
                <a:solidFill>
                  <a:schemeClr val="tx1">
                    <a:lumMod val="95000"/>
                    <a:lumOff val="5000"/>
                  </a:schemeClr>
                </a:solidFill>
                <a:effectLst/>
                <a:uLnTx/>
                <a:uFillTx/>
                <a:latin typeface="黑体" panose="02010609060101010101" pitchFamily="49" charset="-122"/>
                <a:ea typeface="黑体" panose="02010609060101010101" pitchFamily="49" charset="-122"/>
                <a:cs typeface="+mn-cs"/>
              </a:endParaRPr>
            </a:p>
          </p:txBody>
        </p:sp>
      </p:grpSp>
    </p:spTree>
  </p:cSld>
  <p:clrMapOvr>
    <a:masterClrMapping/>
  </p:clrMapOvr>
  <p:transition spd="slow" advTm="0">
    <p:dissolve/>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27650" name="Image 12" descr="Divider Right.png"/>
          <p:cNvPicPr>
            <a:picLocks noChangeAspect="1"/>
          </p:cNvPicPr>
          <p:nvPr/>
        </p:nvPicPr>
        <p:blipFill>
          <a:blip r:embed="rId1"/>
          <a:stretch>
            <a:fillRect/>
          </a:stretch>
        </p:blipFill>
        <p:spPr>
          <a:xfrm>
            <a:off x="468313" y="411163"/>
            <a:ext cx="1522412" cy="52387"/>
          </a:xfrm>
          <a:prstGeom prst="rect">
            <a:avLst/>
          </a:prstGeom>
          <a:noFill/>
          <a:ln w="9525">
            <a:noFill/>
          </a:ln>
        </p:spPr>
      </p:pic>
      <p:pic>
        <p:nvPicPr>
          <p:cNvPr id="27651" name="Image 12" descr="Divider Right.png"/>
          <p:cNvPicPr>
            <a:picLocks noChangeAspect="1"/>
          </p:cNvPicPr>
          <p:nvPr/>
        </p:nvPicPr>
        <p:blipFill>
          <a:blip r:embed="rId2"/>
          <a:stretch>
            <a:fillRect/>
          </a:stretch>
        </p:blipFill>
        <p:spPr>
          <a:xfrm>
            <a:off x="6875463" y="411163"/>
            <a:ext cx="1522412" cy="52387"/>
          </a:xfrm>
          <a:prstGeom prst="rect">
            <a:avLst/>
          </a:prstGeom>
          <a:noFill/>
          <a:ln w="9525">
            <a:noFill/>
          </a:ln>
        </p:spPr>
      </p:pic>
      <p:sp>
        <p:nvSpPr>
          <p:cNvPr id="29" name="TextBox 28"/>
          <p:cNvSpPr txBox="1"/>
          <p:nvPr/>
        </p:nvSpPr>
        <p:spPr>
          <a:xfrm>
            <a:off x="2268538" y="339725"/>
            <a:ext cx="4462463" cy="276225"/>
          </a:xfrm>
          <a:prstGeom prst="rect">
            <a:avLst/>
          </a:prstGeom>
          <a:noFill/>
        </p:spPr>
        <p:txBody>
          <a:bodyPr lIns="0" tIns="0" rIns="0" bIns="0">
            <a:spAutoFit/>
          </a:bodyPr>
          <a:lstStyle/>
          <a:p>
            <a:pPr marL="171450" marR="0" lvl="1" indent="-171450" algn="ctr" defTabSz="914400" rtl="0" eaLnBrk="1" fontAlgn="base" latinLnBrk="0" hangingPunct="1">
              <a:lnSpc>
                <a:spcPct val="100000"/>
              </a:lnSpc>
              <a:spcBef>
                <a:spcPct val="0"/>
              </a:spcBef>
              <a:spcAft>
                <a:spcPct val="0"/>
              </a:spcAft>
              <a:buClrTx/>
              <a:buSzTx/>
              <a:buFontTx/>
              <a:buNone/>
              <a:defRPr/>
            </a:pPr>
            <a:r>
              <a:rPr kumimoji="0" lang="en-US" altLang="zh-CN" sz="1800" b="1" i="0" u="none" strike="noStrike" kern="1200" cap="none" spc="0" normalizeH="0" baseline="0" noProof="0" dirty="0">
                <a:ln>
                  <a:noFill/>
                </a:ln>
                <a:solidFill>
                  <a:schemeClr val="tx1">
                    <a:lumMod val="50000"/>
                    <a:lumOff val="50000"/>
                  </a:schemeClr>
                </a:solidFill>
                <a:effectLst/>
                <a:uLnTx/>
                <a:uFillTx/>
                <a:latin typeface="黑体" panose="02010609060101010101" pitchFamily="49" charset="-122"/>
                <a:ea typeface="黑体" panose="02010609060101010101" pitchFamily="49" charset="-122"/>
                <a:cs typeface="+mn-cs"/>
              </a:rPr>
              <a:t>《</a:t>
            </a:r>
            <a:r>
              <a:rPr kumimoji="0" lang="zh-CN" altLang="en-US" sz="1800" b="1" i="0" u="none" strike="noStrike" kern="1200" cap="none" spc="0" normalizeH="0" baseline="0" noProof="0" dirty="0">
                <a:ln>
                  <a:noFill/>
                </a:ln>
                <a:solidFill>
                  <a:schemeClr val="tx1">
                    <a:lumMod val="50000"/>
                    <a:lumOff val="50000"/>
                  </a:schemeClr>
                </a:solidFill>
                <a:effectLst/>
                <a:uLnTx/>
                <a:uFillTx/>
                <a:latin typeface="黑体" panose="02010609060101010101" pitchFamily="49" charset="-122"/>
                <a:ea typeface="黑体" panose="02010609060101010101" pitchFamily="49" charset="-122"/>
                <a:cs typeface="+mn-cs"/>
              </a:rPr>
              <a:t>江苏省献血条例</a:t>
            </a:r>
            <a:r>
              <a:rPr kumimoji="0" lang="en-US" altLang="zh-CN" sz="1800" b="1" i="0" u="none" strike="noStrike" kern="1200" cap="none" spc="0" normalizeH="0" baseline="0" noProof="0" dirty="0">
                <a:ln>
                  <a:noFill/>
                </a:ln>
                <a:solidFill>
                  <a:schemeClr val="tx1">
                    <a:lumMod val="50000"/>
                    <a:lumOff val="50000"/>
                  </a:schemeClr>
                </a:solidFill>
                <a:effectLst/>
                <a:uLnTx/>
                <a:uFillTx/>
                <a:latin typeface="黑体" panose="02010609060101010101" pitchFamily="49" charset="-122"/>
                <a:ea typeface="黑体" panose="02010609060101010101" pitchFamily="49" charset="-122"/>
                <a:cs typeface="+mn-cs"/>
              </a:rPr>
              <a:t>》</a:t>
            </a:r>
            <a:r>
              <a:rPr kumimoji="0" lang="zh-CN" altLang="en-US" sz="1800" b="1" i="0" u="none" strike="noStrike" kern="1200" cap="none" spc="0" normalizeH="0" baseline="0" noProof="0" dirty="0">
                <a:ln>
                  <a:noFill/>
                </a:ln>
                <a:solidFill>
                  <a:schemeClr val="tx1">
                    <a:lumMod val="50000"/>
                    <a:lumOff val="50000"/>
                  </a:schemeClr>
                </a:solidFill>
                <a:effectLst/>
                <a:uLnTx/>
                <a:uFillTx/>
                <a:latin typeface="黑体" panose="02010609060101010101" pitchFamily="49" charset="-122"/>
                <a:ea typeface="黑体" panose="02010609060101010101" pitchFamily="49" charset="-122"/>
                <a:cs typeface="+mn-cs"/>
              </a:rPr>
              <a:t>修订的必要性、可行性</a:t>
            </a:r>
            <a:endParaRPr kumimoji="0" lang="zh-CN" altLang="en-US" sz="1800" b="1" i="0" u="none" strike="noStrike" kern="1200" cap="none" spc="0" normalizeH="0" baseline="0" noProof="0" dirty="0">
              <a:ln>
                <a:noFill/>
              </a:ln>
              <a:solidFill>
                <a:schemeClr val="tx1"/>
              </a:solidFill>
              <a:effectLst/>
              <a:uLnTx/>
              <a:uFillTx/>
              <a:latin typeface="黑体" panose="02010609060101010101" pitchFamily="49" charset="-122"/>
              <a:ea typeface="黑体" panose="02010609060101010101" pitchFamily="49" charset="-122"/>
              <a:cs typeface="+mn-cs"/>
            </a:endParaRPr>
          </a:p>
        </p:txBody>
      </p:sp>
      <p:cxnSp>
        <p:nvCxnSpPr>
          <p:cNvPr id="32" name="Straight Connector 21"/>
          <p:cNvCxnSpPr/>
          <p:nvPr/>
        </p:nvCxnSpPr>
        <p:spPr>
          <a:xfrm>
            <a:off x="2555875" y="700088"/>
            <a:ext cx="3671888" cy="0"/>
          </a:xfrm>
          <a:prstGeom prst="line">
            <a:avLst/>
          </a:prstGeom>
          <a:ln w="38100">
            <a:solidFill>
              <a:schemeClr val="bg2"/>
            </a:solidFill>
            <a:prstDash val="sysDash"/>
          </a:ln>
        </p:spPr>
        <p:style>
          <a:lnRef idx="1">
            <a:schemeClr val="accent1"/>
          </a:lnRef>
          <a:fillRef idx="0">
            <a:schemeClr val="accent1"/>
          </a:fillRef>
          <a:effectRef idx="0">
            <a:schemeClr val="accent1"/>
          </a:effectRef>
          <a:fontRef idx="minor">
            <a:schemeClr val="tx1"/>
          </a:fontRef>
        </p:style>
      </p:cxnSp>
      <p:sp>
        <p:nvSpPr>
          <p:cNvPr id="20" name="燕尾形 19"/>
          <p:cNvSpPr/>
          <p:nvPr/>
        </p:nvSpPr>
        <p:spPr>
          <a:xfrm>
            <a:off x="395288" y="1203325"/>
            <a:ext cx="531813" cy="455613"/>
          </a:xfrm>
          <a:prstGeom prst="chevron">
            <a:avLst>
              <a:gd name="adj" fmla="val 54429"/>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lIns="91431" tIns="45716" rIns="91431" bIns="45716" anchor="ctr"/>
          <a:lstStyle/>
          <a:p>
            <a:pPr marL="0" marR="0" lvl="0" indent="0" algn="ctr" defTabSz="913765" rtl="0" eaLnBrk="1" fontAlgn="auto" latinLnBrk="0" hangingPunct="1">
              <a:lnSpc>
                <a:spcPct val="100000"/>
              </a:lnSpc>
              <a:spcBef>
                <a:spcPts val="0"/>
              </a:spcBef>
              <a:spcAft>
                <a:spcPts val="0"/>
              </a:spcAft>
              <a:buClrTx/>
              <a:buSzTx/>
              <a:buFontTx/>
              <a:buNone/>
              <a:defRPr/>
            </a:pPr>
            <a:endParaRPr kumimoji="0" lang="zh-CN" altLang="en-US" sz="2490" b="1" i="0" u="none" strike="noStrike" kern="1200" cap="none" spc="0" normalizeH="0" baseline="0" noProof="0">
              <a:ln>
                <a:noFill/>
              </a:ln>
              <a:solidFill>
                <a:schemeClr val="lt1"/>
              </a:solidFill>
              <a:effectLst/>
              <a:uLnTx/>
              <a:uFillTx/>
              <a:latin typeface="黑体" panose="02010609060101010101" pitchFamily="49" charset="-122"/>
              <a:ea typeface="黑体" panose="02010609060101010101" pitchFamily="49" charset="-122"/>
              <a:cs typeface="+mn-cs"/>
            </a:endParaRPr>
          </a:p>
        </p:txBody>
      </p:sp>
      <p:grpSp>
        <p:nvGrpSpPr>
          <p:cNvPr id="27655" name="组合 33"/>
          <p:cNvGrpSpPr/>
          <p:nvPr/>
        </p:nvGrpSpPr>
        <p:grpSpPr>
          <a:xfrm>
            <a:off x="971550" y="1203325"/>
            <a:ext cx="2376488" cy="504825"/>
            <a:chOff x="971600" y="1203598"/>
            <a:chExt cx="2376264" cy="504056"/>
          </a:xfrm>
        </p:grpSpPr>
        <p:sp>
          <p:nvSpPr>
            <p:cNvPr id="21" name="圆角矩形 20"/>
            <p:cNvSpPr/>
            <p:nvPr/>
          </p:nvSpPr>
          <p:spPr bwMode="auto">
            <a:xfrm>
              <a:off x="971600" y="1203598"/>
              <a:ext cx="2376264" cy="504056"/>
            </a:xfrm>
            <a:prstGeom prst="roundRect">
              <a:avLst/>
            </a:prstGeom>
            <a:noFill/>
            <a:ln>
              <a:solidFill>
                <a:srgbClr val="92D050"/>
              </a:solidFill>
            </a:ln>
          </p:spPr>
          <p:style>
            <a:lnRef idx="2">
              <a:schemeClr val="accent3"/>
            </a:lnRef>
            <a:fillRef idx="1">
              <a:schemeClr val="lt1"/>
            </a:fillRef>
            <a:effectRef idx="0">
              <a:schemeClr val="accent3"/>
            </a:effectRef>
            <a:fontRef idx="minor">
              <a:schemeClr val="dk1"/>
            </a:fontRef>
          </p:style>
          <p:txBody>
            <a:bodyPr lIns="91430" tIns="45716" rIns="91430" bIns="45716" anchor="ctr"/>
            <a:lstStyle/>
            <a:p>
              <a:pPr marL="0" marR="0" lvl="2" indent="0" algn="ctr" defTabSz="914400" rtl="0" eaLnBrk="0" fontAlgn="ctr" latinLnBrk="0" hangingPunct="0">
                <a:lnSpc>
                  <a:spcPct val="100000"/>
                </a:lnSpc>
                <a:spcBef>
                  <a:spcPct val="0"/>
                </a:spcBef>
                <a:spcAft>
                  <a:spcPct val="0"/>
                </a:spcAft>
                <a:buClr>
                  <a:srgbClr val="FF0000"/>
                </a:buClr>
                <a:buSzPct val="70000"/>
                <a:buFont typeface="Wingdings" panose="05000000000000000000" pitchFamily="2" charset="2"/>
                <a:buChar char="n"/>
                <a:tabLst>
                  <a:tab pos="135890" algn="l"/>
                </a:tabLst>
                <a:defRPr/>
              </a:pPr>
              <a:endParaRPr kumimoji="0" lang="zh-CN" altLang="en-US" sz="1400" b="1" i="0" u="none" strike="noStrike" kern="1200" cap="none" spc="0" normalizeH="0" baseline="0" noProof="0" dirty="0">
                <a:ln>
                  <a:noFill/>
                </a:ln>
                <a:solidFill>
                  <a:srgbClr val="92D050"/>
                </a:solidFill>
                <a:effectLst/>
                <a:uLnTx/>
                <a:uFillTx/>
                <a:latin typeface="黑体" panose="02010609060101010101" pitchFamily="49" charset="-122"/>
                <a:ea typeface="黑体" panose="02010609060101010101" pitchFamily="49" charset="-122"/>
                <a:cs typeface="+mn-cs"/>
              </a:endParaRPr>
            </a:p>
          </p:txBody>
        </p:sp>
        <p:sp>
          <p:nvSpPr>
            <p:cNvPr id="27667" name="矩形 87"/>
            <p:cNvSpPr/>
            <p:nvPr/>
          </p:nvSpPr>
          <p:spPr>
            <a:xfrm>
              <a:off x="1043608" y="1275606"/>
              <a:ext cx="2088232" cy="338546"/>
            </a:xfrm>
            <a:prstGeom prst="rect">
              <a:avLst/>
            </a:prstGeom>
            <a:noFill/>
            <a:ln w="9525">
              <a:noFill/>
            </a:ln>
          </p:spPr>
          <p:txBody>
            <a:bodyPr lIns="91430" tIns="45716" rIns="91430" bIns="45716">
              <a:spAutoFit/>
            </a:bodyPr>
            <a:p>
              <a:pPr algn="ctr"/>
              <a:r>
                <a:rPr lang="zh-CN" altLang="en-US" sz="1600" b="1" dirty="0">
                  <a:solidFill>
                    <a:srgbClr val="00B050"/>
                  </a:solidFill>
                  <a:latin typeface="黑体" panose="02010609060101010101" pitchFamily="49" charset="-122"/>
                  <a:ea typeface="黑体" panose="02010609060101010101" pitchFamily="49" charset="-122"/>
                </a:rPr>
                <a:t>切合国家标准修订</a:t>
              </a:r>
              <a:endParaRPr lang="zh-CN" altLang="en-US" sz="1600" b="1" dirty="0">
                <a:solidFill>
                  <a:srgbClr val="00B050"/>
                </a:solidFill>
                <a:latin typeface="黑体" panose="02010609060101010101" pitchFamily="49" charset="-122"/>
                <a:ea typeface="黑体" panose="02010609060101010101" pitchFamily="49" charset="-122"/>
              </a:endParaRPr>
            </a:p>
          </p:txBody>
        </p:sp>
      </p:grpSp>
      <p:grpSp>
        <p:nvGrpSpPr>
          <p:cNvPr id="27656" name="组合 27"/>
          <p:cNvGrpSpPr/>
          <p:nvPr/>
        </p:nvGrpSpPr>
        <p:grpSpPr>
          <a:xfrm>
            <a:off x="827088" y="1995488"/>
            <a:ext cx="2665412" cy="2520950"/>
            <a:chOff x="5200829" y="4264440"/>
            <a:chExt cx="3587615" cy="638852"/>
          </a:xfrm>
        </p:grpSpPr>
        <p:sp>
          <p:nvSpPr>
            <p:cNvPr id="31" name="圆角矩形 30"/>
            <p:cNvSpPr/>
            <p:nvPr/>
          </p:nvSpPr>
          <p:spPr bwMode="auto">
            <a:xfrm>
              <a:off x="5200829" y="4264440"/>
              <a:ext cx="3587615" cy="638852"/>
            </a:xfrm>
            <a:prstGeom prst="roundRect">
              <a:avLst/>
            </a:prstGeom>
            <a:noFill/>
            <a:ln>
              <a:solidFill>
                <a:schemeClr val="tx1">
                  <a:lumMod val="75000"/>
                  <a:lumOff val="25000"/>
                </a:schemeClr>
              </a:solidFill>
            </a:ln>
          </p:spPr>
          <p:style>
            <a:lnRef idx="2">
              <a:schemeClr val="accent3"/>
            </a:lnRef>
            <a:fillRef idx="1">
              <a:schemeClr val="lt1"/>
            </a:fillRef>
            <a:effectRef idx="0">
              <a:schemeClr val="accent3"/>
            </a:effectRef>
            <a:fontRef idx="minor">
              <a:schemeClr val="dk1"/>
            </a:fontRef>
          </p:style>
          <p:txBody>
            <a:bodyPr lIns="91430" tIns="45716" rIns="91430" bIns="45716" anchor="ctr"/>
            <a:lstStyle/>
            <a:p>
              <a:pPr marL="0" marR="0" lvl="2" indent="0" algn="ctr" defTabSz="914400" rtl="0" eaLnBrk="0" fontAlgn="ctr" latinLnBrk="0" hangingPunct="0">
                <a:lnSpc>
                  <a:spcPct val="100000"/>
                </a:lnSpc>
                <a:spcBef>
                  <a:spcPct val="0"/>
                </a:spcBef>
                <a:spcAft>
                  <a:spcPct val="0"/>
                </a:spcAft>
                <a:buClr>
                  <a:srgbClr val="FF0000"/>
                </a:buClr>
                <a:buSzPct val="70000"/>
                <a:buFont typeface="Wingdings" panose="05000000000000000000" pitchFamily="2" charset="2"/>
                <a:buChar char="n"/>
                <a:tabLst>
                  <a:tab pos="135890" algn="l"/>
                </a:tabLst>
                <a:defRPr/>
              </a:pPr>
              <a:endParaRPr kumimoji="0" lang="zh-CN" altLang="en-US" sz="1400" b="1" i="0" u="none" strike="noStrike" kern="1200" cap="none" spc="0" normalizeH="0" baseline="0" noProof="0" dirty="0">
                <a:ln>
                  <a:noFill/>
                </a:ln>
                <a:solidFill>
                  <a:schemeClr val="tx1"/>
                </a:solidFill>
                <a:effectLst/>
                <a:uLnTx/>
                <a:uFillTx/>
                <a:latin typeface="黑体" panose="02010609060101010101" pitchFamily="49" charset="-122"/>
                <a:ea typeface="黑体" panose="02010609060101010101" pitchFamily="49" charset="-122"/>
                <a:cs typeface="+mn-cs"/>
              </a:endParaRPr>
            </a:p>
          </p:txBody>
        </p:sp>
        <p:sp>
          <p:nvSpPr>
            <p:cNvPr id="33" name="矩形 87"/>
            <p:cNvSpPr>
              <a:spLocks noChangeArrowheads="1"/>
            </p:cNvSpPr>
            <p:nvPr/>
          </p:nvSpPr>
          <p:spPr bwMode="auto">
            <a:xfrm>
              <a:off x="5395273" y="4319153"/>
              <a:ext cx="3102572" cy="522587"/>
            </a:xfrm>
            <a:prstGeom prst="rect">
              <a:avLst/>
            </a:prstGeom>
            <a:noFill/>
            <a:ln w="9525">
              <a:noFill/>
              <a:miter lim="800000"/>
            </a:ln>
          </p:spPr>
          <p:txBody>
            <a:bodyPr lIns="91430" tIns="45716" rIns="91430" bIns="45716">
              <a:spAutoFit/>
            </a:bodyPr>
            <a:lstStyle/>
            <a:p>
              <a:pPr marL="0" marR="0" lvl="0" indent="0" algn="l" defTabSz="914400" rtl="0" eaLnBrk="1" fontAlgn="base" latinLnBrk="0" hangingPunct="1">
                <a:lnSpc>
                  <a:spcPct val="100000"/>
                </a:lnSpc>
                <a:spcBef>
                  <a:spcPct val="0"/>
                </a:spcBef>
                <a:spcAft>
                  <a:spcPct val="0"/>
                </a:spcAft>
                <a:buClrTx/>
                <a:buSzTx/>
                <a:buFontTx/>
                <a:buNone/>
                <a:defRPr/>
              </a:pPr>
              <a:r>
                <a:rPr kumimoji="0" lang="en-US" altLang="zh-CN" sz="1600" b="1" i="0" u="none" strike="noStrike" kern="1200" cap="none" spc="0" normalizeH="0" baseline="0" noProof="0" dirty="0">
                  <a:ln>
                    <a:noFill/>
                  </a:ln>
                  <a:solidFill>
                    <a:schemeClr val="tx2">
                      <a:lumMod val="50000"/>
                    </a:schemeClr>
                  </a:solidFill>
                  <a:effectLst/>
                  <a:uLnTx/>
                  <a:uFillTx/>
                  <a:latin typeface="黑体" panose="02010609060101010101" pitchFamily="49" charset="-122"/>
                  <a:ea typeface="黑体" panose="02010609060101010101" pitchFamily="49" charset="-122"/>
                  <a:cs typeface="+mn-cs"/>
                </a:rPr>
                <a:t>    2014-2015</a:t>
              </a:r>
              <a:r>
                <a:rPr kumimoji="0" lang="zh-CN" altLang="en-US" sz="1600" b="1" i="0" u="none" strike="noStrike" kern="1200" cap="none" spc="0" normalizeH="0" baseline="0" noProof="0" dirty="0">
                  <a:ln>
                    <a:noFill/>
                  </a:ln>
                  <a:solidFill>
                    <a:schemeClr val="tx2">
                      <a:lumMod val="50000"/>
                    </a:schemeClr>
                  </a:solidFill>
                  <a:effectLst/>
                  <a:uLnTx/>
                  <a:uFillTx/>
                  <a:latin typeface="黑体" panose="02010609060101010101" pitchFamily="49" charset="-122"/>
                  <a:ea typeface="黑体" panose="02010609060101010101" pitchFamily="49" charset="-122"/>
                  <a:cs typeface="+mn-cs"/>
                </a:rPr>
                <a:t>年，国家卫生计生委先后修改发布</a:t>
              </a:r>
              <a:r>
                <a:rPr kumimoji="0" lang="en-US" altLang="zh-CN" sz="1600" b="1" i="0" u="none" strike="noStrike" kern="1200" cap="none" spc="0" normalizeH="0" baseline="0" noProof="0" dirty="0">
                  <a:ln>
                    <a:noFill/>
                  </a:ln>
                  <a:solidFill>
                    <a:schemeClr val="tx2">
                      <a:lumMod val="50000"/>
                    </a:schemeClr>
                  </a:solidFill>
                  <a:effectLst/>
                  <a:uLnTx/>
                  <a:uFillTx/>
                  <a:latin typeface="黑体" panose="02010609060101010101" pitchFamily="49" charset="-122"/>
                  <a:ea typeface="黑体" panose="02010609060101010101" pitchFamily="49" charset="-122"/>
                  <a:cs typeface="+mn-cs"/>
                </a:rPr>
                <a:t>《</a:t>
              </a:r>
              <a:r>
                <a:rPr kumimoji="0" lang="zh-CN" altLang="en-US" sz="1600" b="1" i="0" u="none" strike="noStrike" kern="1200" cap="none" spc="0" normalizeH="0" baseline="0" noProof="0" dirty="0">
                  <a:ln>
                    <a:noFill/>
                  </a:ln>
                  <a:solidFill>
                    <a:schemeClr val="tx2">
                      <a:lumMod val="50000"/>
                    </a:schemeClr>
                  </a:solidFill>
                  <a:effectLst/>
                  <a:uLnTx/>
                  <a:uFillTx/>
                  <a:latin typeface="黑体" panose="02010609060101010101" pitchFamily="49" charset="-122"/>
                  <a:ea typeface="黑体" panose="02010609060101010101" pitchFamily="49" charset="-122"/>
                  <a:cs typeface="+mn-cs"/>
                </a:rPr>
                <a:t>献血者健康检查要求</a:t>
              </a:r>
              <a:r>
                <a:rPr kumimoji="0" lang="en-US" altLang="zh-CN" sz="1600" b="1" i="0" u="none" strike="noStrike" kern="1200" cap="none" spc="0" normalizeH="0" baseline="0" noProof="0" dirty="0">
                  <a:ln>
                    <a:noFill/>
                  </a:ln>
                  <a:solidFill>
                    <a:schemeClr val="tx2">
                      <a:lumMod val="50000"/>
                    </a:schemeClr>
                  </a:solidFill>
                  <a:effectLst/>
                  <a:uLnTx/>
                  <a:uFillTx/>
                  <a:latin typeface="黑体" panose="02010609060101010101" pitchFamily="49" charset="-122"/>
                  <a:ea typeface="黑体" panose="02010609060101010101" pitchFamily="49" charset="-122"/>
                  <a:cs typeface="+mn-cs"/>
                </a:rPr>
                <a:t>》</a:t>
              </a:r>
              <a:r>
                <a:rPr kumimoji="0" lang="zh-CN" altLang="en-US" sz="1600" b="1" i="0" u="none" strike="noStrike" kern="1200" cap="none" spc="0" normalizeH="0" baseline="0" noProof="0" dirty="0">
                  <a:ln>
                    <a:noFill/>
                  </a:ln>
                  <a:solidFill>
                    <a:schemeClr val="tx2">
                      <a:lumMod val="50000"/>
                    </a:schemeClr>
                  </a:solidFill>
                  <a:effectLst/>
                  <a:uLnTx/>
                  <a:uFillTx/>
                  <a:latin typeface="黑体" panose="02010609060101010101" pitchFamily="49" charset="-122"/>
                  <a:ea typeface="黑体" panose="02010609060101010101" pitchFamily="49" charset="-122"/>
                  <a:cs typeface="+mn-cs"/>
                </a:rPr>
                <a:t>和</a:t>
              </a:r>
              <a:r>
                <a:rPr kumimoji="0" lang="en-US" altLang="zh-CN" sz="1600" b="1" i="0" u="none" strike="noStrike" kern="1200" cap="none" spc="0" normalizeH="0" baseline="0" noProof="0" dirty="0">
                  <a:ln>
                    <a:noFill/>
                  </a:ln>
                  <a:solidFill>
                    <a:schemeClr val="tx2">
                      <a:lumMod val="50000"/>
                    </a:schemeClr>
                  </a:solidFill>
                  <a:effectLst/>
                  <a:uLnTx/>
                  <a:uFillTx/>
                  <a:latin typeface="黑体" panose="02010609060101010101" pitchFamily="49" charset="-122"/>
                  <a:ea typeface="黑体" panose="02010609060101010101" pitchFamily="49" charset="-122"/>
                  <a:cs typeface="+mn-cs"/>
                </a:rPr>
                <a:t>《</a:t>
              </a:r>
              <a:r>
                <a:rPr kumimoji="0" lang="zh-CN" altLang="en-US" sz="1600" b="1" i="0" u="none" strike="noStrike" kern="1200" cap="none" spc="0" normalizeH="0" baseline="0" noProof="0" dirty="0">
                  <a:ln>
                    <a:noFill/>
                  </a:ln>
                  <a:solidFill>
                    <a:schemeClr val="tx2">
                      <a:lumMod val="50000"/>
                    </a:schemeClr>
                  </a:solidFill>
                  <a:effectLst/>
                  <a:uLnTx/>
                  <a:uFillTx/>
                  <a:latin typeface="黑体" panose="02010609060101010101" pitchFamily="49" charset="-122"/>
                  <a:ea typeface="黑体" panose="02010609060101010101" pitchFamily="49" charset="-122"/>
                  <a:cs typeface="+mn-cs"/>
                </a:rPr>
                <a:t>血站技术操作规程</a:t>
              </a:r>
              <a:r>
                <a:rPr kumimoji="0" lang="en-US" altLang="zh-CN" sz="1600" b="1" i="0" u="none" strike="noStrike" kern="1200" cap="none" spc="0" normalizeH="0" baseline="0" noProof="0" dirty="0">
                  <a:ln>
                    <a:noFill/>
                  </a:ln>
                  <a:solidFill>
                    <a:schemeClr val="tx2">
                      <a:lumMod val="50000"/>
                    </a:schemeClr>
                  </a:solidFill>
                  <a:effectLst/>
                  <a:uLnTx/>
                  <a:uFillTx/>
                  <a:latin typeface="黑体" panose="02010609060101010101" pitchFamily="49" charset="-122"/>
                  <a:ea typeface="黑体" panose="02010609060101010101" pitchFamily="49" charset="-122"/>
                  <a:cs typeface="+mn-cs"/>
                </a:rPr>
                <a:t>》</a:t>
              </a:r>
              <a:r>
                <a:rPr kumimoji="0" lang="zh-CN" altLang="en-US" sz="1600" b="1" i="0" u="none" strike="noStrike" kern="1200" cap="none" spc="0" normalizeH="0" baseline="0" noProof="0" dirty="0">
                  <a:ln>
                    <a:noFill/>
                  </a:ln>
                  <a:solidFill>
                    <a:schemeClr val="tx2">
                      <a:lumMod val="50000"/>
                    </a:schemeClr>
                  </a:solidFill>
                  <a:effectLst/>
                  <a:uLnTx/>
                  <a:uFillTx/>
                  <a:latin typeface="黑体" panose="02010609060101010101" pitchFamily="49" charset="-122"/>
                  <a:ea typeface="黑体" panose="02010609060101010101" pitchFamily="49" charset="-122"/>
                  <a:cs typeface="+mn-cs"/>
                </a:rPr>
                <a:t>等两个新标准，放宽献血适宜条件，鼓励更多的人参加献血。</a:t>
              </a:r>
              <a:endParaRPr kumimoji="0" lang="zh-CN" altLang="en-US" sz="1600" b="1" i="0" u="none" strike="noStrike" kern="1200" cap="none" spc="0" normalizeH="0" baseline="0" noProof="0" dirty="0">
                <a:ln>
                  <a:noFill/>
                </a:ln>
                <a:solidFill>
                  <a:schemeClr val="tx2">
                    <a:lumMod val="50000"/>
                  </a:schemeClr>
                </a:solidFill>
                <a:effectLst/>
                <a:uLnTx/>
                <a:uFillTx/>
                <a:latin typeface="黑体" panose="02010609060101010101" pitchFamily="49" charset="-122"/>
                <a:ea typeface="黑体" panose="02010609060101010101" pitchFamily="49" charset="-122"/>
                <a:cs typeface="+mn-cs"/>
              </a:endParaRPr>
            </a:p>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600" b="1" i="0" u="none" strike="noStrike" kern="1200" cap="none" spc="0" normalizeH="0" baseline="0" noProof="0" dirty="0">
                <a:ln>
                  <a:noFill/>
                </a:ln>
                <a:solidFill>
                  <a:schemeClr val="tx1"/>
                </a:solidFill>
                <a:effectLst/>
                <a:uLnTx/>
                <a:uFillTx/>
                <a:latin typeface="黑体" panose="02010609060101010101" pitchFamily="49" charset="-122"/>
                <a:ea typeface="黑体" panose="02010609060101010101" pitchFamily="49" charset="-122"/>
                <a:cs typeface="+mn-cs"/>
              </a:endParaRPr>
            </a:p>
          </p:txBody>
        </p:sp>
      </p:grpSp>
      <p:sp>
        <p:nvSpPr>
          <p:cNvPr id="27657" name="TextBox 27"/>
          <p:cNvSpPr txBox="1"/>
          <p:nvPr/>
        </p:nvSpPr>
        <p:spPr>
          <a:xfrm>
            <a:off x="2555875" y="771525"/>
            <a:ext cx="3529013" cy="277813"/>
          </a:xfrm>
          <a:prstGeom prst="rect">
            <a:avLst/>
          </a:prstGeom>
          <a:noFill/>
          <a:ln w="9525">
            <a:noFill/>
          </a:ln>
        </p:spPr>
        <p:txBody>
          <a:bodyPr lIns="0" tIns="0" rIns="0" bIns="0">
            <a:spAutoFit/>
          </a:bodyPr>
          <a:p>
            <a:pPr marL="171450" lvl="1" indent="-171450" algn="ctr" eaLnBrk="1" hangingPunct="1"/>
            <a:r>
              <a:rPr lang="zh-CN" altLang="en-US" b="1" dirty="0">
                <a:latin typeface="黑体" panose="02010609060101010101" pitchFamily="49" charset="-122"/>
                <a:ea typeface="黑体" panose="02010609060101010101" pitchFamily="49" charset="-122"/>
              </a:rPr>
              <a:t>二、修订的可行性</a:t>
            </a:r>
            <a:endParaRPr lang="zh-CN" altLang="en-US" b="1" dirty="0">
              <a:latin typeface="黑体" panose="02010609060101010101" pitchFamily="49" charset="-122"/>
              <a:ea typeface="黑体" panose="02010609060101010101" pitchFamily="49" charset="-122"/>
            </a:endParaRPr>
          </a:p>
        </p:txBody>
      </p:sp>
      <p:sp>
        <p:nvSpPr>
          <p:cNvPr id="34" name="Freeform 5"/>
          <p:cNvSpPr/>
          <p:nvPr/>
        </p:nvSpPr>
        <p:spPr bwMode="auto">
          <a:xfrm>
            <a:off x="3563888" y="1923678"/>
            <a:ext cx="847041" cy="2520280"/>
          </a:xfrm>
          <a:custGeom>
            <a:avLst/>
            <a:gdLst/>
            <a:ahLst/>
            <a:cxnLst/>
            <a:rect l="l" t="t" r="r" b="b"/>
            <a:pathLst>
              <a:path w="931331" h="3822203">
                <a:moveTo>
                  <a:pt x="931331" y="0"/>
                </a:moveTo>
                <a:lnTo>
                  <a:pt x="931331" y="43438"/>
                </a:lnTo>
                <a:lnTo>
                  <a:pt x="929692" y="43241"/>
                </a:lnTo>
                <a:cubicBezTo>
                  <a:pt x="720560" y="43241"/>
                  <a:pt x="548753" y="233651"/>
                  <a:pt x="531759" y="477070"/>
                </a:cubicBezTo>
                <a:cubicBezTo>
                  <a:pt x="531001" y="481589"/>
                  <a:pt x="530505" y="486178"/>
                  <a:pt x="530592" y="490864"/>
                </a:cubicBezTo>
                <a:lnTo>
                  <a:pt x="527965" y="521911"/>
                </a:lnTo>
                <a:cubicBezTo>
                  <a:pt x="527965" y="524355"/>
                  <a:pt x="527981" y="526795"/>
                  <a:pt x="528584" y="529223"/>
                </a:cubicBezTo>
                <a:cubicBezTo>
                  <a:pt x="525896" y="549213"/>
                  <a:pt x="525319" y="570030"/>
                  <a:pt x="525319" y="591585"/>
                </a:cubicBezTo>
                <a:lnTo>
                  <a:pt x="525319" y="1420695"/>
                </a:lnTo>
                <a:cubicBezTo>
                  <a:pt x="525319" y="1644311"/>
                  <a:pt x="418363" y="1909396"/>
                  <a:pt x="152419" y="1909396"/>
                </a:cubicBezTo>
                <a:lnTo>
                  <a:pt x="152419" y="1917007"/>
                </a:lnTo>
                <a:cubicBezTo>
                  <a:pt x="411268" y="1917007"/>
                  <a:pt x="525319" y="2180779"/>
                  <a:pt x="525319" y="2401508"/>
                </a:cubicBezTo>
                <a:lnTo>
                  <a:pt x="525319" y="3229831"/>
                </a:lnTo>
                <a:lnTo>
                  <a:pt x="528395" y="3285086"/>
                </a:lnTo>
                <a:lnTo>
                  <a:pt x="527965" y="3290166"/>
                </a:lnTo>
                <a:cubicBezTo>
                  <a:pt x="527965" y="3298449"/>
                  <a:pt x="528142" y="3306682"/>
                  <a:pt x="530049" y="3314794"/>
                </a:cubicBezTo>
                <a:cubicBezTo>
                  <a:pt x="529872" y="3323297"/>
                  <a:pt x="530775" y="3331587"/>
                  <a:pt x="532157" y="3339708"/>
                </a:cubicBezTo>
                <a:cubicBezTo>
                  <a:pt x="550979" y="3580884"/>
                  <a:pt x="721914" y="3768836"/>
                  <a:pt x="929692" y="3768836"/>
                </a:cubicBezTo>
                <a:cubicBezTo>
                  <a:pt x="930239" y="3768836"/>
                  <a:pt x="930786" y="3768835"/>
                  <a:pt x="931331" y="3768639"/>
                </a:cubicBezTo>
                <a:lnTo>
                  <a:pt x="931331" y="3822203"/>
                </a:lnTo>
                <a:cubicBezTo>
                  <a:pt x="739757" y="3822203"/>
                  <a:pt x="598112" y="3773911"/>
                  <a:pt x="507975" y="3678638"/>
                </a:cubicBezTo>
                <a:cubicBezTo>
                  <a:pt x="417575" y="3582577"/>
                  <a:pt x="372901" y="3410141"/>
                  <a:pt x="372901" y="3162642"/>
                </a:cubicBezTo>
                <a:lnTo>
                  <a:pt x="372901" y="2435365"/>
                </a:lnTo>
                <a:cubicBezTo>
                  <a:pt x="372901" y="2299674"/>
                  <a:pt x="350301" y="2189965"/>
                  <a:pt x="304838" y="2105453"/>
                </a:cubicBezTo>
                <a:cubicBezTo>
                  <a:pt x="260163" y="2021204"/>
                  <a:pt x="158200" y="1972649"/>
                  <a:pt x="0" y="1961888"/>
                </a:cubicBezTo>
                <a:lnTo>
                  <a:pt x="0" y="1860316"/>
                </a:lnTo>
                <a:cubicBezTo>
                  <a:pt x="146638" y="1837744"/>
                  <a:pt x="245710" y="1792339"/>
                  <a:pt x="296166" y="1724624"/>
                </a:cubicBezTo>
                <a:cubicBezTo>
                  <a:pt x="347410" y="1657434"/>
                  <a:pt x="372901" y="1544052"/>
                  <a:pt x="372901" y="1386838"/>
                </a:cubicBezTo>
                <a:lnTo>
                  <a:pt x="372901" y="659562"/>
                </a:lnTo>
                <a:cubicBezTo>
                  <a:pt x="372901" y="411275"/>
                  <a:pt x="417575" y="239626"/>
                  <a:pt x="507975" y="143566"/>
                </a:cubicBezTo>
                <a:cubicBezTo>
                  <a:pt x="598112" y="47505"/>
                  <a:pt x="739757" y="0"/>
                  <a:pt x="931331" y="0"/>
                </a:cubicBezTo>
                <a:close/>
              </a:path>
            </a:pathLst>
          </a:custGeom>
          <a:gradFill flip="none" rotWithShape="1">
            <a:gsLst>
              <a:gs pos="0">
                <a:schemeClr val="bg1"/>
              </a:gs>
              <a:gs pos="100000">
                <a:schemeClr val="bg1">
                  <a:lumMod val="85000"/>
                </a:schemeClr>
              </a:gs>
            </a:gsLst>
            <a:lin ang="0" scaled="1"/>
            <a:tileRect/>
          </a:gradFill>
          <a:ln w="12700">
            <a:gradFill>
              <a:gsLst>
                <a:gs pos="0">
                  <a:schemeClr val="bg1"/>
                </a:gs>
                <a:gs pos="100000">
                  <a:schemeClr val="bg1">
                    <a:lumMod val="85000"/>
                  </a:schemeClr>
                </a:gs>
              </a:gsLst>
              <a:lin ang="5400000" scaled="0"/>
            </a:gra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1" i="0" u="none" strike="noStrike" kern="1200" cap="none" spc="0" normalizeH="0" baseline="0" noProof="0" dirty="0">
              <a:ln>
                <a:noFill/>
              </a:ln>
              <a:solidFill>
                <a:schemeClr val="lt1"/>
              </a:solidFill>
              <a:effectLst/>
              <a:uLnTx/>
              <a:uFillTx/>
              <a:latin typeface="黑体" panose="02010609060101010101" pitchFamily="49" charset="-122"/>
              <a:ea typeface="黑体" panose="02010609060101010101" pitchFamily="49" charset="-122"/>
              <a:cs typeface="+mn-cs"/>
            </a:endParaRPr>
          </a:p>
        </p:txBody>
      </p:sp>
      <p:sp>
        <p:nvSpPr>
          <p:cNvPr id="27661" name="TextBox 38"/>
          <p:cNvSpPr txBox="1"/>
          <p:nvPr/>
        </p:nvSpPr>
        <p:spPr>
          <a:xfrm>
            <a:off x="4500563" y="1924050"/>
            <a:ext cx="4032250" cy="246063"/>
          </a:xfrm>
          <a:prstGeom prst="rect">
            <a:avLst/>
          </a:prstGeom>
          <a:noFill/>
          <a:ln w="9525">
            <a:noFill/>
          </a:ln>
        </p:spPr>
        <p:txBody>
          <a:bodyPr lIns="0" tIns="0" rIns="0" bIns="0">
            <a:spAutoFit/>
          </a:bodyPr>
          <a:p>
            <a:r>
              <a:rPr lang="zh-CN" altLang="en-US" sz="1600" b="1" dirty="0">
                <a:latin typeface="黑体" panose="02010609060101010101" pitchFamily="49" charset="-122"/>
                <a:ea typeface="黑体" panose="02010609060101010101" pitchFamily="49" charset="-122"/>
              </a:rPr>
              <a:t>放宽献血者年龄，从</a:t>
            </a:r>
            <a:r>
              <a:rPr lang="en-US" altLang="zh-CN" sz="1600" b="1" dirty="0">
                <a:latin typeface="黑体" panose="02010609060101010101" pitchFamily="49" charset="-122"/>
                <a:ea typeface="黑体" panose="02010609060101010101" pitchFamily="49" charset="-122"/>
              </a:rPr>
              <a:t>55</a:t>
            </a:r>
            <a:r>
              <a:rPr lang="zh-CN" altLang="en-US" sz="1600" b="1" dirty="0">
                <a:latin typeface="黑体" panose="02010609060101010101" pitchFamily="49" charset="-122"/>
                <a:ea typeface="黑体" panose="02010609060101010101" pitchFamily="49" charset="-122"/>
              </a:rPr>
              <a:t>周岁延长至</a:t>
            </a:r>
            <a:r>
              <a:rPr lang="en-US" altLang="zh-CN" sz="1600" b="1" dirty="0">
                <a:latin typeface="黑体" panose="02010609060101010101" pitchFamily="49" charset="-122"/>
                <a:ea typeface="黑体" panose="02010609060101010101" pitchFamily="49" charset="-122"/>
              </a:rPr>
              <a:t>60</a:t>
            </a:r>
            <a:r>
              <a:rPr lang="zh-CN" altLang="en-US" sz="1600" b="1" dirty="0">
                <a:latin typeface="黑体" panose="02010609060101010101" pitchFamily="49" charset="-122"/>
                <a:ea typeface="黑体" panose="02010609060101010101" pitchFamily="49" charset="-122"/>
              </a:rPr>
              <a:t>周岁</a:t>
            </a:r>
            <a:endParaRPr lang="zh-CN" altLang="en-US" sz="1600" b="1" dirty="0">
              <a:latin typeface="黑体" panose="02010609060101010101" pitchFamily="49" charset="-122"/>
              <a:ea typeface="黑体" panose="02010609060101010101" pitchFamily="49" charset="-122"/>
            </a:endParaRPr>
          </a:p>
        </p:txBody>
      </p:sp>
      <p:sp>
        <p:nvSpPr>
          <p:cNvPr id="27662" name="TextBox 39"/>
          <p:cNvSpPr txBox="1"/>
          <p:nvPr/>
        </p:nvSpPr>
        <p:spPr>
          <a:xfrm>
            <a:off x="4392613" y="2995613"/>
            <a:ext cx="4746625" cy="246062"/>
          </a:xfrm>
          <a:prstGeom prst="rect">
            <a:avLst/>
          </a:prstGeom>
          <a:noFill/>
          <a:ln w="9525">
            <a:noFill/>
          </a:ln>
        </p:spPr>
        <p:txBody>
          <a:bodyPr lIns="0" tIns="0" rIns="0" bIns="0">
            <a:spAutoFit/>
          </a:bodyPr>
          <a:p>
            <a:r>
              <a:rPr lang="zh-CN" altLang="en-US" sz="1600" b="1" dirty="0">
                <a:latin typeface="黑体" panose="02010609060101010101" pitchFamily="49" charset="-122"/>
                <a:ea typeface="黑体" panose="02010609060101010101" pitchFamily="49" charset="-122"/>
              </a:rPr>
              <a:t>女同性恋者可以献血（此前是禁止同性恋者献血的）</a:t>
            </a:r>
            <a:endParaRPr lang="zh-CN" altLang="en-US" sz="1600" b="1" dirty="0">
              <a:latin typeface="黑体" panose="02010609060101010101" pitchFamily="49" charset="-122"/>
              <a:ea typeface="黑体" panose="02010609060101010101" pitchFamily="49" charset="-122"/>
            </a:endParaRPr>
          </a:p>
        </p:txBody>
      </p:sp>
      <p:sp>
        <p:nvSpPr>
          <p:cNvPr id="27663" name="TextBox 40"/>
          <p:cNvSpPr txBox="1"/>
          <p:nvPr/>
        </p:nvSpPr>
        <p:spPr>
          <a:xfrm>
            <a:off x="4341813" y="4027488"/>
            <a:ext cx="4625975" cy="246062"/>
          </a:xfrm>
          <a:prstGeom prst="rect">
            <a:avLst/>
          </a:prstGeom>
          <a:noFill/>
          <a:ln w="9525">
            <a:noFill/>
          </a:ln>
        </p:spPr>
        <p:txBody>
          <a:bodyPr lIns="0" tIns="0" rIns="0" bIns="0">
            <a:spAutoFit/>
          </a:bodyPr>
          <a:p>
            <a:r>
              <a:rPr lang="zh-CN" altLang="en-US" sz="1600" b="1" dirty="0">
                <a:latin typeface="黑体" panose="02010609060101010101" pitchFamily="49" charset="-122"/>
                <a:ea typeface="黑体" panose="02010609060101010101" pitchFamily="49" charset="-122"/>
              </a:rPr>
              <a:t> 缩短捐献成分血的间隔时间，从原先</a:t>
            </a:r>
            <a:r>
              <a:rPr lang="en-US" altLang="zh-CN" sz="1600" b="1" dirty="0">
                <a:latin typeface="黑体" panose="02010609060101010101" pitchFamily="49" charset="-122"/>
                <a:ea typeface="黑体" panose="02010609060101010101" pitchFamily="49" charset="-122"/>
              </a:rPr>
              <a:t>4</a:t>
            </a:r>
            <a:r>
              <a:rPr lang="zh-CN" altLang="en-US" sz="1600" b="1" dirty="0">
                <a:latin typeface="黑体" panose="02010609060101010101" pitchFamily="49" charset="-122"/>
                <a:ea typeface="黑体" panose="02010609060101010101" pitchFamily="49" charset="-122"/>
              </a:rPr>
              <a:t>周缩短为</a:t>
            </a:r>
            <a:r>
              <a:rPr lang="en-US" altLang="zh-CN" sz="1600" b="1" dirty="0">
                <a:latin typeface="黑体" panose="02010609060101010101" pitchFamily="49" charset="-122"/>
                <a:ea typeface="黑体" panose="02010609060101010101" pitchFamily="49" charset="-122"/>
              </a:rPr>
              <a:t>2</a:t>
            </a:r>
            <a:r>
              <a:rPr lang="zh-CN" altLang="en-US" sz="1600" b="1" dirty="0">
                <a:latin typeface="黑体" panose="02010609060101010101" pitchFamily="49" charset="-122"/>
                <a:ea typeface="黑体" panose="02010609060101010101" pitchFamily="49" charset="-122"/>
              </a:rPr>
              <a:t>周</a:t>
            </a:r>
            <a:endParaRPr lang="zh-CN" altLang="en-US" sz="1600" b="1" dirty="0">
              <a:latin typeface="黑体" panose="02010609060101010101" pitchFamily="49" charset="-122"/>
              <a:ea typeface="黑体" panose="02010609060101010101" pitchFamily="49" charset="-122"/>
            </a:endParaRPr>
          </a:p>
        </p:txBody>
      </p:sp>
    </p:spTree>
  </p:cSld>
  <p:clrMapOvr>
    <a:masterClrMapping/>
  </p:clrMapOvr>
  <p:transition advTm="0"/>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TextBox 1"/>
          <p:cNvSpPr txBox="1"/>
          <p:nvPr/>
        </p:nvSpPr>
        <p:spPr>
          <a:xfrm>
            <a:off x="3851275" y="1579563"/>
            <a:ext cx="3805238" cy="1046163"/>
          </a:xfrm>
          <a:prstGeom prst="rect">
            <a:avLst/>
          </a:prstGeom>
          <a:noFill/>
        </p:spPr>
        <p:txBody>
          <a:bodyPr wrap="none">
            <a:spAutoFit/>
          </a:bodyPr>
          <a:lstStyle/>
          <a:p>
            <a:pPr marL="0" marR="0" lvl="1" indent="0" algn="l" defTabSz="914400" rtl="0" eaLnBrk="1" fontAlgn="base" latinLnBrk="0" hangingPunct="1">
              <a:lnSpc>
                <a:spcPct val="100000"/>
              </a:lnSpc>
              <a:spcBef>
                <a:spcPct val="0"/>
              </a:spcBef>
              <a:spcAft>
                <a:spcPct val="0"/>
              </a:spcAft>
              <a:buClrTx/>
              <a:buSzTx/>
              <a:buFontTx/>
              <a:buNone/>
              <a:defRPr/>
            </a:pPr>
            <a:r>
              <a:rPr kumimoji="0" lang="zh-CN" altLang="en-US" sz="1400" b="1" i="0" u="none" strike="noStrike" kern="1200" cap="none" spc="0" normalizeH="0" baseline="0" noProof="0" dirty="0">
                <a:ln>
                  <a:noFill/>
                </a:ln>
                <a:solidFill>
                  <a:schemeClr val="tx1">
                    <a:lumMod val="50000"/>
                    <a:lumOff val="50000"/>
                  </a:schemeClr>
                </a:solidFill>
                <a:effectLst/>
                <a:uLnTx/>
                <a:uFillTx/>
                <a:latin typeface="微软雅黑" panose="020B0503020204020204" pitchFamily="34" charset="-122"/>
                <a:ea typeface="微软雅黑" panose="020B0503020204020204" pitchFamily="34" charset="-122"/>
                <a:cs typeface="+mn-cs"/>
              </a:rPr>
              <a:t> </a:t>
            </a:r>
            <a:r>
              <a:rPr kumimoji="0" lang="zh-CN" altLang="en-US" sz="2800" b="1" i="0" u="none" strike="noStrike" kern="1200" cap="none" spc="0" normalizeH="0" baseline="0" noProof="0" dirty="0">
                <a:ln>
                  <a:noFill/>
                </a:ln>
                <a:solidFill>
                  <a:schemeClr val="tx1">
                    <a:lumMod val="50000"/>
                    <a:lumOff val="50000"/>
                  </a:schemeClr>
                </a:solidFill>
                <a:effectLst/>
                <a:uLnTx/>
                <a:uFillTx/>
                <a:latin typeface="微软雅黑" panose="020B0503020204020204" pitchFamily="34" charset="-122"/>
                <a:ea typeface="微软雅黑" panose="020B0503020204020204" pitchFamily="34" charset="-122"/>
                <a:cs typeface="+mn-cs"/>
              </a:rPr>
              <a:t>第三部分</a:t>
            </a:r>
            <a:endParaRPr kumimoji="0" lang="en-US" altLang="zh-CN" sz="2800" b="1" i="0" u="none" strike="noStrike" kern="1200" cap="none" spc="0" normalizeH="0" baseline="0" noProof="0" dirty="0">
              <a:ln>
                <a:noFill/>
              </a:ln>
              <a:solidFill>
                <a:schemeClr val="tx1">
                  <a:lumMod val="50000"/>
                  <a:lumOff val="50000"/>
                </a:schemeClr>
              </a:solidFill>
              <a:effectLst/>
              <a:uLnTx/>
              <a:uFillTx/>
              <a:latin typeface="微软雅黑" panose="020B0503020204020204" pitchFamily="34" charset="-122"/>
              <a:ea typeface="微软雅黑" panose="020B0503020204020204" pitchFamily="34" charset="-122"/>
              <a:cs typeface="+mn-cs"/>
            </a:endParaRPr>
          </a:p>
          <a:p>
            <a:pPr marR="0" defTabSz="914400">
              <a:buClrTx/>
              <a:buSzTx/>
              <a:buFontTx/>
              <a:buNone/>
              <a:defRPr/>
            </a:pPr>
            <a:endParaRPr kumimoji="0" lang="en-US" altLang="zh-CN" sz="1600" b="1" kern="1200" cap="none" spc="0" normalizeH="0" baseline="0" noProof="0" dirty="0">
              <a:solidFill>
                <a:schemeClr val="tx1">
                  <a:lumMod val="50000"/>
                  <a:lumOff val="50000"/>
                </a:schemeClr>
              </a:solidFill>
              <a:latin typeface="微软雅黑" panose="020B0503020204020204" pitchFamily="34" charset="-122"/>
              <a:ea typeface="微软雅黑" panose="020B0503020204020204" pitchFamily="34" charset="-122"/>
              <a:cs typeface="+mn-cs"/>
            </a:endParaRPr>
          </a:p>
          <a:p>
            <a:pPr marR="0" defTabSz="914400">
              <a:buClrTx/>
              <a:buSzTx/>
              <a:buFontTx/>
              <a:buNone/>
              <a:defRPr/>
            </a:pPr>
            <a:r>
              <a:rPr kumimoji="0" lang="zh-CN" altLang="en-US" b="1" kern="1200" cap="none" spc="0" normalizeH="0" baseline="0" noProof="0" dirty="0">
                <a:solidFill>
                  <a:schemeClr val="tx1">
                    <a:lumMod val="50000"/>
                    <a:lumOff val="50000"/>
                  </a:schemeClr>
                </a:solidFill>
                <a:latin typeface="微软雅黑" panose="020B0503020204020204" pitchFamily="34" charset="-122"/>
                <a:ea typeface="微软雅黑" panose="020B0503020204020204" pitchFamily="34" charset="-122"/>
                <a:cs typeface="+mn-cs"/>
              </a:rPr>
              <a:t>         </a:t>
            </a:r>
            <a:r>
              <a:rPr kumimoji="0" lang="en-US" altLang="zh-CN" b="1" kern="1200" cap="none" spc="0" normalizeH="0" baseline="0" noProof="0" dirty="0">
                <a:solidFill>
                  <a:schemeClr val="tx1">
                    <a:lumMod val="50000"/>
                    <a:lumOff val="50000"/>
                  </a:schemeClr>
                </a:solidFill>
                <a:latin typeface="微软雅黑" panose="020B0503020204020204" pitchFamily="34" charset="-122"/>
                <a:ea typeface="微软雅黑" panose="020B0503020204020204" pitchFamily="34" charset="-122"/>
                <a:cs typeface="+mn-cs"/>
              </a:rPr>
              <a:t>《</a:t>
            </a:r>
            <a:r>
              <a:rPr kumimoji="0" lang="zh-CN" altLang="en-US" b="1" kern="1200" cap="none" spc="0" normalizeH="0" baseline="0" noProof="0" dirty="0">
                <a:solidFill>
                  <a:schemeClr val="tx1">
                    <a:lumMod val="50000"/>
                    <a:lumOff val="50000"/>
                  </a:schemeClr>
                </a:solidFill>
                <a:latin typeface="微软雅黑" panose="020B0503020204020204" pitchFamily="34" charset="-122"/>
                <a:ea typeface="微软雅黑" panose="020B0503020204020204" pitchFamily="34" charset="-122"/>
                <a:cs typeface="+mn-cs"/>
              </a:rPr>
              <a:t>江苏省献血条例</a:t>
            </a:r>
            <a:r>
              <a:rPr kumimoji="0" lang="en-US" altLang="zh-CN" b="1" kern="1200" cap="none" spc="0" normalizeH="0" baseline="0" noProof="0" dirty="0">
                <a:solidFill>
                  <a:schemeClr val="tx1">
                    <a:lumMod val="50000"/>
                    <a:lumOff val="50000"/>
                  </a:schemeClr>
                </a:solidFill>
                <a:latin typeface="微软雅黑" panose="020B0503020204020204" pitchFamily="34" charset="-122"/>
                <a:ea typeface="微软雅黑" panose="020B0503020204020204" pitchFamily="34" charset="-122"/>
                <a:cs typeface="+mn-cs"/>
              </a:rPr>
              <a:t>》</a:t>
            </a:r>
            <a:r>
              <a:rPr kumimoji="0" lang="zh-CN" altLang="en-US" b="1" kern="1200" cap="none" spc="0" normalizeH="0" baseline="0" noProof="0" dirty="0">
                <a:solidFill>
                  <a:schemeClr val="tx1">
                    <a:lumMod val="50000"/>
                    <a:lumOff val="50000"/>
                  </a:schemeClr>
                </a:solidFill>
                <a:latin typeface="微软雅黑" panose="020B0503020204020204" pitchFamily="34" charset="-122"/>
                <a:ea typeface="微软雅黑" panose="020B0503020204020204" pitchFamily="34" charset="-122"/>
                <a:cs typeface="+mn-cs"/>
              </a:rPr>
              <a:t>修订过程</a:t>
            </a:r>
            <a:endParaRPr kumimoji="0" lang="zh-CN" altLang="en-US" b="1" kern="1200" cap="none" spc="0" normalizeH="0" baseline="0" noProof="0" dirty="0">
              <a:solidFill>
                <a:schemeClr val="tx1">
                  <a:lumMod val="50000"/>
                  <a:lumOff val="50000"/>
                </a:schemeClr>
              </a:solidFill>
              <a:latin typeface="微软雅黑" panose="020B0503020204020204" pitchFamily="34" charset="-122"/>
              <a:ea typeface="微软雅黑" panose="020B0503020204020204" pitchFamily="34" charset="-122"/>
              <a:cs typeface="+mn-cs"/>
            </a:endParaRPr>
          </a:p>
        </p:txBody>
      </p:sp>
      <p:cxnSp>
        <p:nvCxnSpPr>
          <p:cNvPr id="7" name="直接连接符 6"/>
          <p:cNvCxnSpPr/>
          <p:nvPr/>
        </p:nvCxnSpPr>
        <p:spPr>
          <a:xfrm flipV="1">
            <a:off x="3635375" y="1508125"/>
            <a:ext cx="0" cy="1924050"/>
          </a:xfrm>
          <a:prstGeom prst="line">
            <a:avLst/>
          </a:prstGeom>
          <a:ln w="12700">
            <a:solidFill>
              <a:schemeClr val="tx1"/>
            </a:solidFill>
            <a:prstDash val="dash"/>
          </a:ln>
        </p:spPr>
        <p:style>
          <a:lnRef idx="1">
            <a:schemeClr val="accent1"/>
          </a:lnRef>
          <a:fillRef idx="0">
            <a:schemeClr val="accent1"/>
          </a:fillRef>
          <a:effectRef idx="0">
            <a:schemeClr val="accent1"/>
          </a:effectRef>
          <a:fontRef idx="minor">
            <a:schemeClr val="tx1"/>
          </a:fontRef>
        </p:style>
      </p:cxnSp>
      <p:grpSp>
        <p:nvGrpSpPr>
          <p:cNvPr id="3" name="组合 14"/>
          <p:cNvGrpSpPr/>
          <p:nvPr/>
        </p:nvGrpSpPr>
        <p:grpSpPr bwMode="auto">
          <a:xfrm>
            <a:off x="2124075" y="1579563"/>
            <a:ext cx="1196975" cy="1196975"/>
            <a:chOff x="304800" y="673100"/>
            <a:chExt cx="4000500" cy="4000500"/>
          </a:xfrm>
          <a:effectLst>
            <a:outerShdw blurRad="444500" dist="254000" dir="8100000" algn="tr" rotWithShape="0">
              <a:prstClr val="black">
                <a:alpha val="50000"/>
              </a:prstClr>
            </a:outerShdw>
          </a:effectLst>
        </p:grpSpPr>
        <p:sp>
          <p:nvSpPr>
            <p:cNvPr id="16" name="同心圆 15"/>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mn-lt"/>
                <a:ea typeface="+mn-ea"/>
                <a:cs typeface="+mn-cs"/>
              </a:endParaRPr>
            </a:p>
          </p:txBody>
        </p:sp>
        <p:sp>
          <p:nvSpPr>
            <p:cNvPr id="17" name="椭圆 16"/>
            <p:cNvSpPr/>
            <p:nvPr/>
          </p:nvSpPr>
          <p:spPr>
            <a:xfrm>
              <a:off x="392112" y="760412"/>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grpSp>
      <p:grpSp>
        <p:nvGrpSpPr>
          <p:cNvPr id="28677" name="Group 7"/>
          <p:cNvGrpSpPr/>
          <p:nvPr/>
        </p:nvGrpSpPr>
        <p:grpSpPr>
          <a:xfrm>
            <a:off x="6446838" y="4700588"/>
            <a:ext cx="285750" cy="285750"/>
            <a:chOff x="0" y="0"/>
            <a:chExt cx="965499" cy="965499"/>
          </a:xfrm>
        </p:grpSpPr>
        <p:sp>
          <p:nvSpPr>
            <p:cNvPr id="19" name="AutoShape 8" descr="tile_paper_medgray.png"/>
            <p:cNvSpPr/>
            <p:nvPr/>
          </p:nvSpPr>
          <p:spPr bwMode="auto">
            <a:xfrm>
              <a:off x="0" y="0"/>
              <a:ext cx="965499" cy="965499"/>
            </a:xfrm>
            <a:custGeom>
              <a:avLst/>
              <a:gdLst>
                <a:gd name="T0" fmla="*/ 482725 w 19679"/>
                <a:gd name="T1" fmla="*/ 529874 h 19679"/>
                <a:gd name="T2" fmla="*/ 482725 w 19679"/>
                <a:gd name="T3" fmla="*/ 529874 h 19679"/>
                <a:gd name="T4" fmla="*/ 482725 w 19679"/>
                <a:gd name="T5" fmla="*/ 529874 h 19679"/>
                <a:gd name="T6" fmla="*/ 482725 w 19679"/>
                <a:gd name="T7" fmla="*/ 529874 h 19679"/>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9679" h="19679">
                  <a:moveTo>
                    <a:pt x="16796" y="2881"/>
                  </a:moveTo>
                  <a:cubicBezTo>
                    <a:pt x="20638" y="6724"/>
                    <a:pt x="20638" y="12953"/>
                    <a:pt x="16796" y="16796"/>
                  </a:cubicBezTo>
                  <a:cubicBezTo>
                    <a:pt x="12953" y="20639"/>
                    <a:pt x="6724" y="20639"/>
                    <a:pt x="2881" y="16796"/>
                  </a:cubicBezTo>
                  <a:cubicBezTo>
                    <a:pt x="-961" y="12953"/>
                    <a:pt x="-961" y="6724"/>
                    <a:pt x="2881" y="2881"/>
                  </a:cubicBezTo>
                  <a:cubicBezTo>
                    <a:pt x="6724" y="-961"/>
                    <a:pt x="12953" y="-961"/>
                    <a:pt x="16796" y="2881"/>
                  </a:cubicBezTo>
                  <a:close/>
                </a:path>
              </a:pathLst>
            </a:custGeom>
            <a:solidFill>
              <a:schemeClr val="bg1">
                <a:lumMod val="65000"/>
              </a:schemeClr>
            </a:solidFill>
            <a:ln>
              <a:noFill/>
            </a:ln>
            <a:effectLst/>
          </p:spPr>
          <p:txBody>
            <a:bodyPr lIns="0" tIns="0" rIns="0" bIns="0" anchor="ct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mn-ea"/>
                <a:ea typeface="+mn-ea"/>
                <a:cs typeface="+mn-cs"/>
              </a:endParaRPr>
            </a:p>
          </p:txBody>
        </p:sp>
        <p:sp>
          <p:nvSpPr>
            <p:cNvPr id="20" name="AutoShape 9"/>
            <p:cNvSpPr/>
            <p:nvPr/>
          </p:nvSpPr>
          <p:spPr bwMode="auto">
            <a:xfrm>
              <a:off x="295012" y="284284"/>
              <a:ext cx="391565" cy="391565"/>
            </a:xfrm>
            <a:custGeom>
              <a:avLst/>
              <a:gdLst>
                <a:gd name="T0" fmla="*/ 196991 w 21600"/>
                <a:gd name="T1" fmla="*/ 196990 h 21588"/>
                <a:gd name="T2" fmla="*/ 196991 w 21600"/>
                <a:gd name="T3" fmla="*/ 196990 h 21588"/>
                <a:gd name="T4" fmla="*/ 196991 w 21600"/>
                <a:gd name="T5" fmla="*/ 196990 h 21588"/>
                <a:gd name="T6" fmla="*/ 196991 w 21600"/>
                <a:gd name="T7" fmla="*/ 196990 h 21588"/>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600" h="21588">
                  <a:moveTo>
                    <a:pt x="10794" y="0"/>
                  </a:moveTo>
                  <a:cubicBezTo>
                    <a:pt x="12288" y="0"/>
                    <a:pt x="13689" y="251"/>
                    <a:pt x="14997" y="750"/>
                  </a:cubicBezTo>
                  <a:cubicBezTo>
                    <a:pt x="16304" y="1249"/>
                    <a:pt x="17445" y="1929"/>
                    <a:pt x="18422" y="2781"/>
                  </a:cubicBezTo>
                  <a:cubicBezTo>
                    <a:pt x="19399" y="3639"/>
                    <a:pt x="20173" y="4640"/>
                    <a:pt x="20743" y="5783"/>
                  </a:cubicBezTo>
                  <a:cubicBezTo>
                    <a:pt x="21315" y="6926"/>
                    <a:pt x="21600" y="8156"/>
                    <a:pt x="21600" y="9468"/>
                  </a:cubicBezTo>
                  <a:cubicBezTo>
                    <a:pt x="21600" y="10774"/>
                    <a:pt x="21315" y="12002"/>
                    <a:pt x="20743" y="13141"/>
                  </a:cubicBezTo>
                  <a:cubicBezTo>
                    <a:pt x="20173" y="14287"/>
                    <a:pt x="19399" y="15288"/>
                    <a:pt x="18422" y="16149"/>
                  </a:cubicBezTo>
                  <a:cubicBezTo>
                    <a:pt x="17445" y="17007"/>
                    <a:pt x="16304" y="17686"/>
                    <a:pt x="14997" y="18180"/>
                  </a:cubicBezTo>
                  <a:cubicBezTo>
                    <a:pt x="13689" y="18677"/>
                    <a:pt x="12288" y="18922"/>
                    <a:pt x="10794" y="18922"/>
                  </a:cubicBezTo>
                  <a:cubicBezTo>
                    <a:pt x="10104" y="18922"/>
                    <a:pt x="9426" y="18869"/>
                    <a:pt x="8767" y="18761"/>
                  </a:cubicBezTo>
                  <a:cubicBezTo>
                    <a:pt x="7444" y="20014"/>
                    <a:pt x="5900" y="20877"/>
                    <a:pt x="4135" y="21354"/>
                  </a:cubicBezTo>
                  <a:cubicBezTo>
                    <a:pt x="3947" y="21391"/>
                    <a:pt x="3758" y="21430"/>
                    <a:pt x="3565" y="21467"/>
                  </a:cubicBezTo>
                  <a:cubicBezTo>
                    <a:pt x="3375" y="21509"/>
                    <a:pt x="3170" y="21549"/>
                    <a:pt x="2951" y="21583"/>
                  </a:cubicBezTo>
                  <a:cubicBezTo>
                    <a:pt x="2831" y="21599"/>
                    <a:pt x="2727" y="21571"/>
                    <a:pt x="2643" y="21495"/>
                  </a:cubicBezTo>
                  <a:cubicBezTo>
                    <a:pt x="2556" y="21419"/>
                    <a:pt x="2497" y="21309"/>
                    <a:pt x="2466" y="21165"/>
                  </a:cubicBezTo>
                  <a:cubicBezTo>
                    <a:pt x="2438" y="21021"/>
                    <a:pt x="2457" y="20900"/>
                    <a:pt x="2523" y="20807"/>
                  </a:cubicBezTo>
                  <a:cubicBezTo>
                    <a:pt x="2591" y="20714"/>
                    <a:pt x="2666" y="20621"/>
                    <a:pt x="2749" y="20530"/>
                  </a:cubicBezTo>
                  <a:cubicBezTo>
                    <a:pt x="2920" y="20324"/>
                    <a:pt x="3083" y="20124"/>
                    <a:pt x="3233" y="19929"/>
                  </a:cubicBezTo>
                  <a:cubicBezTo>
                    <a:pt x="3384" y="19737"/>
                    <a:pt x="3521" y="19506"/>
                    <a:pt x="3645" y="19241"/>
                  </a:cubicBezTo>
                  <a:cubicBezTo>
                    <a:pt x="3768" y="18976"/>
                    <a:pt x="3881" y="18662"/>
                    <a:pt x="3982" y="18301"/>
                  </a:cubicBezTo>
                  <a:cubicBezTo>
                    <a:pt x="4083" y="17940"/>
                    <a:pt x="4173" y="17506"/>
                    <a:pt x="4248" y="16992"/>
                  </a:cubicBezTo>
                  <a:cubicBezTo>
                    <a:pt x="2942" y="16109"/>
                    <a:pt x="1906" y="15020"/>
                    <a:pt x="1143" y="13731"/>
                  </a:cubicBezTo>
                  <a:cubicBezTo>
                    <a:pt x="381" y="12436"/>
                    <a:pt x="0" y="11017"/>
                    <a:pt x="0" y="9468"/>
                  </a:cubicBezTo>
                  <a:cubicBezTo>
                    <a:pt x="0" y="8164"/>
                    <a:pt x="284" y="6937"/>
                    <a:pt x="856" y="5789"/>
                  </a:cubicBezTo>
                  <a:cubicBezTo>
                    <a:pt x="1428" y="4640"/>
                    <a:pt x="2200" y="3639"/>
                    <a:pt x="3177" y="2781"/>
                  </a:cubicBezTo>
                  <a:cubicBezTo>
                    <a:pt x="4154" y="1929"/>
                    <a:pt x="5293" y="1249"/>
                    <a:pt x="6597" y="750"/>
                  </a:cubicBezTo>
                  <a:cubicBezTo>
                    <a:pt x="7901" y="251"/>
                    <a:pt x="9299" y="0"/>
                    <a:pt x="10794" y="0"/>
                  </a:cubicBezTo>
                </a:path>
              </a:pathLst>
            </a:custGeom>
            <a:solidFill>
              <a:srgbClr val="FFFFFF"/>
            </a:solidFill>
            <a:ln>
              <a:noFill/>
            </a:ln>
            <a:effectLst/>
          </p:spPr>
          <p:txBody>
            <a:bodyPr lIns="38100" tIns="38100" rIns="38100" bIns="38100" anchor="ct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mn-ea"/>
                <a:ea typeface="+mn-ea"/>
                <a:cs typeface="+mn-cs"/>
              </a:endParaRPr>
            </a:p>
          </p:txBody>
        </p:sp>
      </p:grpSp>
      <p:grpSp>
        <p:nvGrpSpPr>
          <p:cNvPr id="28678" name="Group 10"/>
          <p:cNvGrpSpPr/>
          <p:nvPr/>
        </p:nvGrpSpPr>
        <p:grpSpPr>
          <a:xfrm>
            <a:off x="6850063" y="4700588"/>
            <a:ext cx="285750" cy="285750"/>
            <a:chOff x="0" y="0"/>
            <a:chExt cx="965499" cy="965499"/>
          </a:xfrm>
        </p:grpSpPr>
        <p:sp>
          <p:nvSpPr>
            <p:cNvPr id="26" name="AutoShape 11"/>
            <p:cNvSpPr/>
            <p:nvPr/>
          </p:nvSpPr>
          <p:spPr bwMode="auto">
            <a:xfrm>
              <a:off x="0" y="0"/>
              <a:ext cx="965499" cy="965499"/>
            </a:xfrm>
            <a:custGeom>
              <a:avLst/>
              <a:gdLst>
                <a:gd name="T0" fmla="*/ 482725 w 19679"/>
                <a:gd name="T1" fmla="*/ 529874 h 19679"/>
                <a:gd name="T2" fmla="*/ 482725 w 19679"/>
                <a:gd name="T3" fmla="*/ 529874 h 19679"/>
                <a:gd name="T4" fmla="*/ 482725 w 19679"/>
                <a:gd name="T5" fmla="*/ 529874 h 19679"/>
                <a:gd name="T6" fmla="*/ 482725 w 19679"/>
                <a:gd name="T7" fmla="*/ 529874 h 19679"/>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9679" h="19679">
                  <a:moveTo>
                    <a:pt x="16796" y="2881"/>
                  </a:moveTo>
                  <a:cubicBezTo>
                    <a:pt x="20638" y="6724"/>
                    <a:pt x="20638" y="12953"/>
                    <a:pt x="16796" y="16796"/>
                  </a:cubicBezTo>
                  <a:cubicBezTo>
                    <a:pt x="12953" y="20639"/>
                    <a:pt x="6724" y="20639"/>
                    <a:pt x="2881" y="16796"/>
                  </a:cubicBezTo>
                  <a:cubicBezTo>
                    <a:pt x="-961" y="12953"/>
                    <a:pt x="-961" y="6724"/>
                    <a:pt x="2881" y="2881"/>
                  </a:cubicBezTo>
                  <a:cubicBezTo>
                    <a:pt x="6724" y="-961"/>
                    <a:pt x="12953" y="-961"/>
                    <a:pt x="16796" y="2881"/>
                  </a:cubicBezTo>
                  <a:close/>
                </a:path>
              </a:pathLst>
            </a:custGeom>
            <a:solidFill>
              <a:schemeClr val="bg1">
                <a:lumMod val="65000"/>
              </a:schemeClr>
            </a:solidFill>
            <a:ln>
              <a:noFill/>
            </a:ln>
            <a:effectLst/>
          </p:spPr>
          <p:txBody>
            <a:bodyPr lIns="0" tIns="0" rIns="0" bIns="0" anchor="ct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mn-ea"/>
                <a:ea typeface="+mn-ea"/>
                <a:cs typeface="+mn-cs"/>
              </a:endParaRPr>
            </a:p>
          </p:txBody>
        </p:sp>
        <p:sp>
          <p:nvSpPr>
            <p:cNvPr id="27" name="AutoShape 12"/>
            <p:cNvSpPr/>
            <p:nvPr/>
          </p:nvSpPr>
          <p:spPr bwMode="auto">
            <a:xfrm>
              <a:off x="284284" y="284284"/>
              <a:ext cx="396927" cy="391565"/>
            </a:xfrm>
            <a:custGeom>
              <a:avLst/>
              <a:gdLst>
                <a:gd name="T0" fmla="*/ 196991 w 21376"/>
                <a:gd name="T1" fmla="*/ 196990 h 21600"/>
                <a:gd name="T2" fmla="*/ 196991 w 21376"/>
                <a:gd name="T3" fmla="*/ 196990 h 21600"/>
                <a:gd name="T4" fmla="*/ 196991 w 21376"/>
                <a:gd name="T5" fmla="*/ 196990 h 21600"/>
                <a:gd name="T6" fmla="*/ 196991 w 21376"/>
                <a:gd name="T7" fmla="*/ 196990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376" h="21600">
                  <a:moveTo>
                    <a:pt x="21036" y="18604"/>
                  </a:moveTo>
                  <a:cubicBezTo>
                    <a:pt x="21454" y="19261"/>
                    <a:pt x="21486" y="19922"/>
                    <a:pt x="21134" y="20586"/>
                  </a:cubicBezTo>
                  <a:cubicBezTo>
                    <a:pt x="20969" y="20915"/>
                    <a:pt x="20731" y="21168"/>
                    <a:pt x="20427" y="21338"/>
                  </a:cubicBezTo>
                  <a:cubicBezTo>
                    <a:pt x="20122" y="21514"/>
                    <a:pt x="19797" y="21600"/>
                    <a:pt x="19455" y="21600"/>
                  </a:cubicBezTo>
                  <a:lnTo>
                    <a:pt x="1928" y="21600"/>
                  </a:lnTo>
                  <a:cubicBezTo>
                    <a:pt x="1585" y="21600"/>
                    <a:pt x="1263" y="21514"/>
                    <a:pt x="965" y="21338"/>
                  </a:cubicBezTo>
                  <a:cubicBezTo>
                    <a:pt x="663" y="21168"/>
                    <a:pt x="425" y="20915"/>
                    <a:pt x="248" y="20586"/>
                  </a:cubicBezTo>
                  <a:cubicBezTo>
                    <a:pt x="-114" y="19914"/>
                    <a:pt x="-80" y="19250"/>
                    <a:pt x="344" y="18604"/>
                  </a:cubicBezTo>
                  <a:lnTo>
                    <a:pt x="7509" y="7313"/>
                  </a:lnTo>
                  <a:lnTo>
                    <a:pt x="7509" y="2167"/>
                  </a:lnTo>
                  <a:lnTo>
                    <a:pt x="6427" y="2167"/>
                  </a:lnTo>
                  <a:cubicBezTo>
                    <a:pt x="6122" y="2167"/>
                    <a:pt x="5870" y="2061"/>
                    <a:pt x="5670" y="1850"/>
                  </a:cubicBezTo>
                  <a:cubicBezTo>
                    <a:pt x="5473" y="1638"/>
                    <a:pt x="5371" y="1380"/>
                    <a:pt x="5371" y="1072"/>
                  </a:cubicBezTo>
                  <a:cubicBezTo>
                    <a:pt x="5371" y="778"/>
                    <a:pt x="5473" y="528"/>
                    <a:pt x="5670" y="320"/>
                  </a:cubicBezTo>
                  <a:cubicBezTo>
                    <a:pt x="5870" y="108"/>
                    <a:pt x="6122" y="0"/>
                    <a:pt x="6427" y="0"/>
                  </a:cubicBezTo>
                  <a:lnTo>
                    <a:pt x="14953" y="0"/>
                  </a:lnTo>
                  <a:cubicBezTo>
                    <a:pt x="15260" y="0"/>
                    <a:pt x="15515" y="108"/>
                    <a:pt x="15724" y="320"/>
                  </a:cubicBezTo>
                  <a:cubicBezTo>
                    <a:pt x="15933" y="528"/>
                    <a:pt x="16038" y="778"/>
                    <a:pt x="16038" y="1072"/>
                  </a:cubicBezTo>
                  <a:cubicBezTo>
                    <a:pt x="16038" y="1380"/>
                    <a:pt x="15933" y="1638"/>
                    <a:pt x="15724" y="1850"/>
                  </a:cubicBezTo>
                  <a:cubicBezTo>
                    <a:pt x="15515" y="2061"/>
                    <a:pt x="15260" y="2167"/>
                    <a:pt x="14953" y="2167"/>
                  </a:cubicBezTo>
                  <a:lnTo>
                    <a:pt x="13900" y="2167"/>
                  </a:lnTo>
                  <a:lnTo>
                    <a:pt x="13900" y="7339"/>
                  </a:lnTo>
                  <a:lnTo>
                    <a:pt x="21036" y="18604"/>
                  </a:lnTo>
                  <a:close/>
                  <a:moveTo>
                    <a:pt x="5261" y="14865"/>
                  </a:moveTo>
                  <a:lnTo>
                    <a:pt x="16122" y="14865"/>
                  </a:lnTo>
                  <a:lnTo>
                    <a:pt x="11773" y="7974"/>
                  </a:lnTo>
                  <a:lnTo>
                    <a:pt x="11773" y="2167"/>
                  </a:lnTo>
                  <a:lnTo>
                    <a:pt x="9635" y="2167"/>
                  </a:lnTo>
                  <a:lnTo>
                    <a:pt x="9635" y="7947"/>
                  </a:lnTo>
                  <a:lnTo>
                    <a:pt x="5261" y="14865"/>
                  </a:lnTo>
                  <a:close/>
                </a:path>
              </a:pathLst>
            </a:custGeom>
            <a:solidFill>
              <a:srgbClr val="FFFFFF"/>
            </a:solidFill>
            <a:ln>
              <a:noFill/>
            </a:ln>
            <a:effectLst/>
          </p:spPr>
          <p:txBody>
            <a:bodyPr lIns="38100" tIns="38100" rIns="38100" bIns="38100" anchor="ct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mn-ea"/>
                <a:ea typeface="+mn-ea"/>
                <a:cs typeface="+mn-cs"/>
              </a:endParaRPr>
            </a:p>
          </p:txBody>
        </p:sp>
      </p:grpSp>
      <p:grpSp>
        <p:nvGrpSpPr>
          <p:cNvPr id="28679" name="Group 13"/>
          <p:cNvGrpSpPr/>
          <p:nvPr/>
        </p:nvGrpSpPr>
        <p:grpSpPr>
          <a:xfrm>
            <a:off x="7253288" y="4700588"/>
            <a:ext cx="285750" cy="285750"/>
            <a:chOff x="0" y="0"/>
            <a:chExt cx="965499" cy="965499"/>
          </a:xfrm>
        </p:grpSpPr>
        <p:sp>
          <p:nvSpPr>
            <p:cNvPr id="29" name="AutoShape 14"/>
            <p:cNvSpPr/>
            <p:nvPr/>
          </p:nvSpPr>
          <p:spPr bwMode="auto">
            <a:xfrm>
              <a:off x="0" y="0"/>
              <a:ext cx="965499" cy="965499"/>
            </a:xfrm>
            <a:custGeom>
              <a:avLst/>
              <a:gdLst>
                <a:gd name="T0" fmla="*/ 482725 w 19679"/>
                <a:gd name="T1" fmla="*/ 529874 h 19679"/>
                <a:gd name="T2" fmla="*/ 482725 w 19679"/>
                <a:gd name="T3" fmla="*/ 529874 h 19679"/>
                <a:gd name="T4" fmla="*/ 482725 w 19679"/>
                <a:gd name="T5" fmla="*/ 529874 h 19679"/>
                <a:gd name="T6" fmla="*/ 482725 w 19679"/>
                <a:gd name="T7" fmla="*/ 529874 h 19679"/>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9679" h="19679">
                  <a:moveTo>
                    <a:pt x="16796" y="2881"/>
                  </a:moveTo>
                  <a:cubicBezTo>
                    <a:pt x="20638" y="6724"/>
                    <a:pt x="20638" y="12953"/>
                    <a:pt x="16796" y="16796"/>
                  </a:cubicBezTo>
                  <a:cubicBezTo>
                    <a:pt x="12953" y="20639"/>
                    <a:pt x="6724" y="20639"/>
                    <a:pt x="2881" y="16796"/>
                  </a:cubicBezTo>
                  <a:cubicBezTo>
                    <a:pt x="-961" y="12953"/>
                    <a:pt x="-961" y="6724"/>
                    <a:pt x="2881" y="2881"/>
                  </a:cubicBezTo>
                  <a:cubicBezTo>
                    <a:pt x="6724" y="-961"/>
                    <a:pt x="12953" y="-961"/>
                    <a:pt x="16796" y="2881"/>
                  </a:cubicBezTo>
                  <a:close/>
                </a:path>
              </a:pathLst>
            </a:custGeom>
            <a:solidFill>
              <a:schemeClr val="bg1">
                <a:lumMod val="65000"/>
              </a:schemeClr>
            </a:solidFill>
            <a:ln>
              <a:noFill/>
            </a:ln>
            <a:effectLst/>
          </p:spPr>
          <p:txBody>
            <a:bodyPr lIns="0" tIns="0" rIns="0" bIns="0" anchor="ct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mn-ea"/>
                <a:ea typeface="+mn-ea"/>
                <a:cs typeface="+mn-cs"/>
              </a:endParaRPr>
            </a:p>
          </p:txBody>
        </p:sp>
        <p:sp>
          <p:nvSpPr>
            <p:cNvPr id="30" name="AutoShape 15"/>
            <p:cNvSpPr/>
            <p:nvPr/>
          </p:nvSpPr>
          <p:spPr bwMode="auto">
            <a:xfrm>
              <a:off x="284284" y="284284"/>
              <a:ext cx="396927" cy="391565"/>
            </a:xfrm>
            <a:custGeom>
              <a:avLst/>
              <a:gdLst>
                <a:gd name="T0" fmla="*/ 196991 w 21600"/>
                <a:gd name="T1" fmla="*/ 196990 h 21600"/>
                <a:gd name="T2" fmla="*/ 196991 w 21600"/>
                <a:gd name="T3" fmla="*/ 196990 h 21600"/>
                <a:gd name="T4" fmla="*/ 196991 w 21600"/>
                <a:gd name="T5" fmla="*/ 196990 h 21600"/>
                <a:gd name="T6" fmla="*/ 196991 w 21600"/>
                <a:gd name="T7" fmla="*/ 196990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600" h="21600">
                  <a:moveTo>
                    <a:pt x="21328" y="11543"/>
                  </a:moveTo>
                  <a:cubicBezTo>
                    <a:pt x="21492" y="11930"/>
                    <a:pt x="21571" y="12337"/>
                    <a:pt x="21571" y="12758"/>
                  </a:cubicBezTo>
                  <a:cubicBezTo>
                    <a:pt x="21571" y="13464"/>
                    <a:pt x="21388" y="14105"/>
                    <a:pt x="21017" y="14678"/>
                  </a:cubicBezTo>
                  <a:cubicBezTo>
                    <a:pt x="21111" y="15215"/>
                    <a:pt x="21077" y="15745"/>
                    <a:pt x="20924" y="16285"/>
                  </a:cubicBezTo>
                  <a:cubicBezTo>
                    <a:pt x="20769" y="16819"/>
                    <a:pt x="20512" y="17287"/>
                    <a:pt x="20141" y="17697"/>
                  </a:cubicBezTo>
                  <a:cubicBezTo>
                    <a:pt x="20105" y="18451"/>
                    <a:pt x="19901" y="19081"/>
                    <a:pt x="19531" y="19580"/>
                  </a:cubicBezTo>
                  <a:cubicBezTo>
                    <a:pt x="19161" y="20080"/>
                    <a:pt x="18700" y="20481"/>
                    <a:pt x="18146" y="20783"/>
                  </a:cubicBezTo>
                  <a:cubicBezTo>
                    <a:pt x="17593" y="21088"/>
                    <a:pt x="16982" y="21297"/>
                    <a:pt x="16321" y="21419"/>
                  </a:cubicBezTo>
                  <a:cubicBezTo>
                    <a:pt x="15660" y="21540"/>
                    <a:pt x="15010" y="21599"/>
                    <a:pt x="14380" y="21599"/>
                  </a:cubicBezTo>
                  <a:cubicBezTo>
                    <a:pt x="13730" y="21599"/>
                    <a:pt x="13077" y="21554"/>
                    <a:pt x="12424" y="21461"/>
                  </a:cubicBezTo>
                  <a:cubicBezTo>
                    <a:pt x="11772" y="21362"/>
                    <a:pt x="11127" y="21235"/>
                    <a:pt x="10497" y="21074"/>
                  </a:cubicBezTo>
                  <a:cubicBezTo>
                    <a:pt x="9864" y="20894"/>
                    <a:pt x="9237" y="20702"/>
                    <a:pt x="8610" y="20493"/>
                  </a:cubicBezTo>
                  <a:cubicBezTo>
                    <a:pt x="7982" y="20286"/>
                    <a:pt x="7341" y="20182"/>
                    <a:pt x="6680" y="20182"/>
                  </a:cubicBezTo>
                  <a:lnTo>
                    <a:pt x="1607" y="20182"/>
                  </a:lnTo>
                  <a:cubicBezTo>
                    <a:pt x="1167" y="20182"/>
                    <a:pt x="785" y="20029"/>
                    <a:pt x="471" y="19713"/>
                  </a:cubicBezTo>
                  <a:cubicBezTo>
                    <a:pt x="158" y="19405"/>
                    <a:pt x="0" y="19024"/>
                    <a:pt x="0" y="18572"/>
                  </a:cubicBezTo>
                  <a:lnTo>
                    <a:pt x="0" y="9880"/>
                  </a:lnTo>
                  <a:cubicBezTo>
                    <a:pt x="0" y="9440"/>
                    <a:pt x="158" y="9064"/>
                    <a:pt x="471" y="8754"/>
                  </a:cubicBezTo>
                  <a:cubicBezTo>
                    <a:pt x="785" y="8440"/>
                    <a:pt x="1167" y="8285"/>
                    <a:pt x="1607" y="8285"/>
                  </a:cubicBezTo>
                  <a:lnTo>
                    <a:pt x="6315" y="8285"/>
                  </a:lnTo>
                  <a:cubicBezTo>
                    <a:pt x="6558" y="8160"/>
                    <a:pt x="6750" y="8022"/>
                    <a:pt x="6897" y="7872"/>
                  </a:cubicBezTo>
                  <a:cubicBezTo>
                    <a:pt x="7041" y="7723"/>
                    <a:pt x="7197" y="7548"/>
                    <a:pt x="7369" y="7342"/>
                  </a:cubicBezTo>
                  <a:cubicBezTo>
                    <a:pt x="7513" y="7161"/>
                    <a:pt x="7663" y="6986"/>
                    <a:pt x="7810" y="6819"/>
                  </a:cubicBezTo>
                  <a:cubicBezTo>
                    <a:pt x="7957" y="6653"/>
                    <a:pt x="8112" y="6483"/>
                    <a:pt x="8276" y="6311"/>
                  </a:cubicBezTo>
                  <a:cubicBezTo>
                    <a:pt x="8570" y="5997"/>
                    <a:pt x="8918" y="5690"/>
                    <a:pt x="9302" y="5385"/>
                  </a:cubicBezTo>
                  <a:cubicBezTo>
                    <a:pt x="9692" y="5085"/>
                    <a:pt x="9989" y="4749"/>
                    <a:pt x="10195" y="4379"/>
                  </a:cubicBezTo>
                  <a:cubicBezTo>
                    <a:pt x="10339" y="4117"/>
                    <a:pt x="10443" y="3826"/>
                    <a:pt x="10506" y="3507"/>
                  </a:cubicBezTo>
                  <a:cubicBezTo>
                    <a:pt x="10565" y="3188"/>
                    <a:pt x="10627" y="2866"/>
                    <a:pt x="10675" y="2538"/>
                  </a:cubicBezTo>
                  <a:cubicBezTo>
                    <a:pt x="10726" y="2216"/>
                    <a:pt x="10780" y="1900"/>
                    <a:pt x="10845" y="1592"/>
                  </a:cubicBezTo>
                  <a:cubicBezTo>
                    <a:pt x="10907" y="1287"/>
                    <a:pt x="11014" y="1016"/>
                    <a:pt x="11161" y="776"/>
                  </a:cubicBezTo>
                  <a:cubicBezTo>
                    <a:pt x="11311" y="536"/>
                    <a:pt x="11523" y="350"/>
                    <a:pt x="11800" y="208"/>
                  </a:cubicBezTo>
                  <a:cubicBezTo>
                    <a:pt x="12074" y="67"/>
                    <a:pt x="12441" y="0"/>
                    <a:pt x="12902" y="0"/>
                  </a:cubicBezTo>
                  <a:cubicBezTo>
                    <a:pt x="13450" y="0"/>
                    <a:pt x="13956" y="112"/>
                    <a:pt x="14411" y="344"/>
                  </a:cubicBezTo>
                  <a:cubicBezTo>
                    <a:pt x="14869" y="573"/>
                    <a:pt x="15250" y="881"/>
                    <a:pt x="15567" y="1270"/>
                  </a:cubicBezTo>
                  <a:cubicBezTo>
                    <a:pt x="15880" y="1657"/>
                    <a:pt x="16126" y="2101"/>
                    <a:pt x="16304" y="2600"/>
                  </a:cubicBezTo>
                  <a:cubicBezTo>
                    <a:pt x="16479" y="3103"/>
                    <a:pt x="16570" y="3609"/>
                    <a:pt x="16570" y="4123"/>
                  </a:cubicBezTo>
                  <a:cubicBezTo>
                    <a:pt x="16570" y="4653"/>
                    <a:pt x="16491" y="5162"/>
                    <a:pt x="16332" y="5645"/>
                  </a:cubicBezTo>
                  <a:cubicBezTo>
                    <a:pt x="16174" y="6125"/>
                    <a:pt x="15982" y="6610"/>
                    <a:pt x="15759" y="7096"/>
                  </a:cubicBezTo>
                  <a:cubicBezTo>
                    <a:pt x="16072" y="7079"/>
                    <a:pt x="16389" y="7057"/>
                    <a:pt x="16705" y="7034"/>
                  </a:cubicBezTo>
                  <a:cubicBezTo>
                    <a:pt x="17019" y="7011"/>
                    <a:pt x="17335" y="7000"/>
                    <a:pt x="17652" y="7000"/>
                  </a:cubicBezTo>
                  <a:cubicBezTo>
                    <a:pt x="18149" y="7000"/>
                    <a:pt x="18630" y="7048"/>
                    <a:pt x="19099" y="7144"/>
                  </a:cubicBezTo>
                  <a:cubicBezTo>
                    <a:pt x="19568" y="7237"/>
                    <a:pt x="19986" y="7395"/>
                    <a:pt x="20356" y="7616"/>
                  </a:cubicBezTo>
                  <a:cubicBezTo>
                    <a:pt x="20726" y="7839"/>
                    <a:pt x="21026" y="8144"/>
                    <a:pt x="21255" y="8528"/>
                  </a:cubicBezTo>
                  <a:cubicBezTo>
                    <a:pt x="21486" y="8918"/>
                    <a:pt x="21600" y="9409"/>
                    <a:pt x="21600" y="10002"/>
                  </a:cubicBezTo>
                  <a:cubicBezTo>
                    <a:pt x="21600" y="10265"/>
                    <a:pt x="21580" y="10519"/>
                    <a:pt x="21535" y="10773"/>
                  </a:cubicBezTo>
                  <a:cubicBezTo>
                    <a:pt x="21484" y="11030"/>
                    <a:pt x="21419" y="11284"/>
                    <a:pt x="21328" y="11543"/>
                  </a:cubicBezTo>
                  <a:moveTo>
                    <a:pt x="4258" y="18519"/>
                  </a:moveTo>
                  <a:cubicBezTo>
                    <a:pt x="4555" y="18519"/>
                    <a:pt x="4809" y="18417"/>
                    <a:pt x="5024" y="18214"/>
                  </a:cubicBezTo>
                  <a:cubicBezTo>
                    <a:pt x="5233" y="18013"/>
                    <a:pt x="5340" y="17759"/>
                    <a:pt x="5340" y="17454"/>
                  </a:cubicBezTo>
                  <a:cubicBezTo>
                    <a:pt x="5340" y="17155"/>
                    <a:pt x="5233" y="16900"/>
                    <a:pt x="5024" y="16686"/>
                  </a:cubicBezTo>
                  <a:cubicBezTo>
                    <a:pt x="4812" y="16477"/>
                    <a:pt x="4557" y="16372"/>
                    <a:pt x="4258" y="16372"/>
                  </a:cubicBezTo>
                  <a:cubicBezTo>
                    <a:pt x="3941" y="16372"/>
                    <a:pt x="3684" y="16477"/>
                    <a:pt x="3486" y="16686"/>
                  </a:cubicBezTo>
                  <a:cubicBezTo>
                    <a:pt x="3289" y="16900"/>
                    <a:pt x="3190" y="17155"/>
                    <a:pt x="3190" y="17454"/>
                  </a:cubicBezTo>
                  <a:cubicBezTo>
                    <a:pt x="3190" y="17767"/>
                    <a:pt x="3289" y="18024"/>
                    <a:pt x="3486" y="18222"/>
                  </a:cubicBezTo>
                  <a:cubicBezTo>
                    <a:pt x="3681" y="18420"/>
                    <a:pt x="3939" y="18519"/>
                    <a:pt x="4258" y="18519"/>
                  </a:cubicBezTo>
                  <a:moveTo>
                    <a:pt x="19164" y="14342"/>
                  </a:moveTo>
                  <a:cubicBezTo>
                    <a:pt x="19703" y="13901"/>
                    <a:pt x="19975" y="13345"/>
                    <a:pt x="19975" y="12679"/>
                  </a:cubicBezTo>
                  <a:cubicBezTo>
                    <a:pt x="19975" y="12473"/>
                    <a:pt x="19918" y="12281"/>
                    <a:pt x="19805" y="12097"/>
                  </a:cubicBezTo>
                  <a:cubicBezTo>
                    <a:pt x="19695" y="11919"/>
                    <a:pt x="19576" y="11761"/>
                    <a:pt x="19446" y="11623"/>
                  </a:cubicBezTo>
                  <a:cubicBezTo>
                    <a:pt x="19590" y="11363"/>
                    <a:pt x="19720" y="11106"/>
                    <a:pt x="19833" y="10849"/>
                  </a:cubicBezTo>
                  <a:cubicBezTo>
                    <a:pt x="19944" y="10592"/>
                    <a:pt x="20003" y="10312"/>
                    <a:pt x="20003" y="10002"/>
                  </a:cubicBezTo>
                  <a:cubicBezTo>
                    <a:pt x="20003" y="9688"/>
                    <a:pt x="19924" y="9440"/>
                    <a:pt x="19766" y="9251"/>
                  </a:cubicBezTo>
                  <a:cubicBezTo>
                    <a:pt x="19607" y="9070"/>
                    <a:pt x="19415" y="8929"/>
                    <a:pt x="19184" y="8833"/>
                  </a:cubicBezTo>
                  <a:cubicBezTo>
                    <a:pt x="18955" y="8739"/>
                    <a:pt x="18698" y="8683"/>
                    <a:pt x="18418" y="8663"/>
                  </a:cubicBezTo>
                  <a:cubicBezTo>
                    <a:pt x="18138" y="8643"/>
                    <a:pt x="17884" y="8635"/>
                    <a:pt x="17649" y="8635"/>
                  </a:cubicBezTo>
                  <a:cubicBezTo>
                    <a:pt x="17242" y="8635"/>
                    <a:pt x="16835" y="8649"/>
                    <a:pt x="16423" y="8677"/>
                  </a:cubicBezTo>
                  <a:cubicBezTo>
                    <a:pt x="16010" y="8706"/>
                    <a:pt x="15606" y="8720"/>
                    <a:pt x="15199" y="8720"/>
                  </a:cubicBezTo>
                  <a:cubicBezTo>
                    <a:pt x="14917" y="8720"/>
                    <a:pt x="14643" y="8706"/>
                    <a:pt x="14366" y="8677"/>
                  </a:cubicBezTo>
                  <a:cubicBezTo>
                    <a:pt x="14089" y="8649"/>
                    <a:pt x="13829" y="8584"/>
                    <a:pt x="13574" y="8474"/>
                  </a:cubicBezTo>
                  <a:cubicBezTo>
                    <a:pt x="13574" y="8104"/>
                    <a:pt x="13645" y="7754"/>
                    <a:pt x="13792" y="7421"/>
                  </a:cubicBezTo>
                  <a:cubicBezTo>
                    <a:pt x="13936" y="7087"/>
                    <a:pt x="14094" y="6751"/>
                    <a:pt x="14275" y="6413"/>
                  </a:cubicBezTo>
                  <a:cubicBezTo>
                    <a:pt x="14448" y="6074"/>
                    <a:pt x="14606" y="5721"/>
                    <a:pt x="14747" y="5351"/>
                  </a:cubicBezTo>
                  <a:cubicBezTo>
                    <a:pt x="14886" y="4984"/>
                    <a:pt x="14953" y="4574"/>
                    <a:pt x="14953" y="4122"/>
                  </a:cubicBezTo>
                  <a:cubicBezTo>
                    <a:pt x="14953" y="3823"/>
                    <a:pt x="14905" y="3529"/>
                    <a:pt x="14812" y="3236"/>
                  </a:cubicBezTo>
                  <a:cubicBezTo>
                    <a:pt x="14716" y="2945"/>
                    <a:pt x="14583" y="2677"/>
                    <a:pt x="14411" y="2439"/>
                  </a:cubicBezTo>
                  <a:cubicBezTo>
                    <a:pt x="14238" y="2199"/>
                    <a:pt x="14027" y="2002"/>
                    <a:pt x="13775" y="1843"/>
                  </a:cubicBezTo>
                  <a:cubicBezTo>
                    <a:pt x="13521" y="1688"/>
                    <a:pt x="13230" y="1606"/>
                    <a:pt x="12893" y="1606"/>
                  </a:cubicBezTo>
                  <a:lnTo>
                    <a:pt x="12744" y="1606"/>
                  </a:lnTo>
                  <a:cubicBezTo>
                    <a:pt x="12681" y="1606"/>
                    <a:pt x="12631" y="1617"/>
                    <a:pt x="12594" y="1634"/>
                  </a:cubicBezTo>
                  <a:cubicBezTo>
                    <a:pt x="12523" y="1671"/>
                    <a:pt x="12481" y="1705"/>
                    <a:pt x="12472" y="1742"/>
                  </a:cubicBezTo>
                  <a:cubicBezTo>
                    <a:pt x="12464" y="1778"/>
                    <a:pt x="12450" y="1838"/>
                    <a:pt x="12430" y="1920"/>
                  </a:cubicBezTo>
                  <a:cubicBezTo>
                    <a:pt x="12323" y="2450"/>
                    <a:pt x="12221" y="3007"/>
                    <a:pt x="12128" y="3586"/>
                  </a:cubicBezTo>
                  <a:cubicBezTo>
                    <a:pt x="12034" y="4167"/>
                    <a:pt x="11854" y="4698"/>
                    <a:pt x="11596" y="5176"/>
                  </a:cubicBezTo>
                  <a:cubicBezTo>
                    <a:pt x="11334" y="5636"/>
                    <a:pt x="11000" y="6034"/>
                    <a:pt x="10596" y="6367"/>
                  </a:cubicBezTo>
                  <a:cubicBezTo>
                    <a:pt x="10189" y="6701"/>
                    <a:pt x="9802" y="7051"/>
                    <a:pt x="9432" y="7421"/>
                  </a:cubicBezTo>
                  <a:cubicBezTo>
                    <a:pt x="9169" y="7700"/>
                    <a:pt x="8949" y="7954"/>
                    <a:pt x="8771" y="8183"/>
                  </a:cubicBezTo>
                  <a:cubicBezTo>
                    <a:pt x="8593" y="8412"/>
                    <a:pt x="8403" y="8632"/>
                    <a:pt x="8211" y="8833"/>
                  </a:cubicBezTo>
                  <a:cubicBezTo>
                    <a:pt x="8016" y="9036"/>
                    <a:pt x="7799" y="9222"/>
                    <a:pt x="7556" y="9400"/>
                  </a:cubicBezTo>
                  <a:cubicBezTo>
                    <a:pt x="7313" y="9575"/>
                    <a:pt x="7019" y="9736"/>
                    <a:pt x="6674" y="9880"/>
                  </a:cubicBezTo>
                  <a:lnTo>
                    <a:pt x="6646" y="9880"/>
                  </a:lnTo>
                  <a:lnTo>
                    <a:pt x="6646" y="18572"/>
                  </a:lnTo>
                  <a:cubicBezTo>
                    <a:pt x="7279" y="18572"/>
                    <a:pt x="7889" y="18649"/>
                    <a:pt x="8485" y="18795"/>
                  </a:cubicBezTo>
                  <a:cubicBezTo>
                    <a:pt x="9081" y="18945"/>
                    <a:pt x="9683" y="19103"/>
                    <a:pt x="10294" y="19270"/>
                  </a:cubicBezTo>
                  <a:cubicBezTo>
                    <a:pt x="10901" y="19439"/>
                    <a:pt x="11537" y="19592"/>
                    <a:pt x="12207" y="19741"/>
                  </a:cubicBezTo>
                  <a:cubicBezTo>
                    <a:pt x="12874" y="19891"/>
                    <a:pt x="13594" y="19965"/>
                    <a:pt x="14374" y="19965"/>
                  </a:cubicBezTo>
                  <a:cubicBezTo>
                    <a:pt x="14781" y="19965"/>
                    <a:pt x="15222" y="19939"/>
                    <a:pt x="15699" y="19885"/>
                  </a:cubicBezTo>
                  <a:cubicBezTo>
                    <a:pt x="16177" y="19829"/>
                    <a:pt x="16626" y="19710"/>
                    <a:pt x="17047" y="19527"/>
                  </a:cubicBezTo>
                  <a:cubicBezTo>
                    <a:pt x="17468" y="19343"/>
                    <a:pt x="17816" y="19086"/>
                    <a:pt x="18101" y="18762"/>
                  </a:cubicBezTo>
                  <a:cubicBezTo>
                    <a:pt x="18387" y="18440"/>
                    <a:pt x="18525" y="18010"/>
                    <a:pt x="18525" y="17477"/>
                  </a:cubicBezTo>
                  <a:cubicBezTo>
                    <a:pt x="18525" y="17386"/>
                    <a:pt x="18522" y="17304"/>
                    <a:pt x="18517" y="17225"/>
                  </a:cubicBezTo>
                  <a:cubicBezTo>
                    <a:pt x="18503" y="17152"/>
                    <a:pt x="18488" y="17070"/>
                    <a:pt x="18471" y="16980"/>
                  </a:cubicBezTo>
                  <a:cubicBezTo>
                    <a:pt x="18785" y="16836"/>
                    <a:pt x="19028" y="16596"/>
                    <a:pt x="19195" y="16262"/>
                  </a:cubicBezTo>
                  <a:cubicBezTo>
                    <a:pt x="19364" y="15929"/>
                    <a:pt x="19446" y="15593"/>
                    <a:pt x="19446" y="15263"/>
                  </a:cubicBezTo>
                  <a:cubicBezTo>
                    <a:pt x="19449" y="14912"/>
                    <a:pt x="19350" y="14605"/>
                    <a:pt x="19164" y="14342"/>
                  </a:cubicBezTo>
                </a:path>
              </a:pathLst>
            </a:custGeom>
            <a:solidFill>
              <a:srgbClr val="FFFFFF"/>
            </a:solidFill>
            <a:ln>
              <a:noFill/>
            </a:ln>
            <a:effectLst/>
          </p:spPr>
          <p:txBody>
            <a:bodyPr lIns="38100" tIns="38100" rIns="38100" bIns="38100" anchor="ct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mn-ea"/>
                <a:ea typeface="+mn-ea"/>
                <a:cs typeface="+mn-cs"/>
              </a:endParaRPr>
            </a:p>
          </p:txBody>
        </p:sp>
      </p:grpSp>
      <p:grpSp>
        <p:nvGrpSpPr>
          <p:cNvPr id="28680" name="Group 16"/>
          <p:cNvGrpSpPr/>
          <p:nvPr/>
        </p:nvGrpSpPr>
        <p:grpSpPr>
          <a:xfrm>
            <a:off x="7656513" y="4700588"/>
            <a:ext cx="285750" cy="285750"/>
            <a:chOff x="0" y="0"/>
            <a:chExt cx="965499" cy="965499"/>
          </a:xfrm>
        </p:grpSpPr>
        <p:sp>
          <p:nvSpPr>
            <p:cNvPr id="32" name="AutoShape 17"/>
            <p:cNvSpPr/>
            <p:nvPr/>
          </p:nvSpPr>
          <p:spPr bwMode="auto">
            <a:xfrm>
              <a:off x="0" y="0"/>
              <a:ext cx="965499" cy="965499"/>
            </a:xfrm>
            <a:custGeom>
              <a:avLst/>
              <a:gdLst>
                <a:gd name="T0" fmla="*/ 482725 w 19679"/>
                <a:gd name="T1" fmla="*/ 529874 h 19679"/>
                <a:gd name="T2" fmla="*/ 482725 w 19679"/>
                <a:gd name="T3" fmla="*/ 529874 h 19679"/>
                <a:gd name="T4" fmla="*/ 482725 w 19679"/>
                <a:gd name="T5" fmla="*/ 529874 h 19679"/>
                <a:gd name="T6" fmla="*/ 482725 w 19679"/>
                <a:gd name="T7" fmla="*/ 529874 h 19679"/>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9679" h="19679">
                  <a:moveTo>
                    <a:pt x="16796" y="2881"/>
                  </a:moveTo>
                  <a:cubicBezTo>
                    <a:pt x="20638" y="6724"/>
                    <a:pt x="20638" y="12953"/>
                    <a:pt x="16796" y="16796"/>
                  </a:cubicBezTo>
                  <a:cubicBezTo>
                    <a:pt x="12953" y="20639"/>
                    <a:pt x="6724" y="20639"/>
                    <a:pt x="2881" y="16796"/>
                  </a:cubicBezTo>
                  <a:cubicBezTo>
                    <a:pt x="-961" y="12953"/>
                    <a:pt x="-961" y="6724"/>
                    <a:pt x="2881" y="2881"/>
                  </a:cubicBezTo>
                  <a:cubicBezTo>
                    <a:pt x="6724" y="-961"/>
                    <a:pt x="12953" y="-961"/>
                    <a:pt x="16796" y="2881"/>
                  </a:cubicBezTo>
                  <a:close/>
                </a:path>
              </a:pathLst>
            </a:custGeom>
            <a:solidFill>
              <a:schemeClr val="bg1">
                <a:lumMod val="65000"/>
              </a:schemeClr>
            </a:solidFill>
            <a:ln>
              <a:noFill/>
            </a:ln>
            <a:effectLst/>
          </p:spPr>
          <p:txBody>
            <a:bodyPr lIns="0" tIns="0" rIns="0" bIns="0" anchor="ct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mn-ea"/>
                <a:ea typeface="+mn-ea"/>
                <a:cs typeface="+mn-cs"/>
              </a:endParaRPr>
            </a:p>
          </p:txBody>
        </p:sp>
        <p:sp>
          <p:nvSpPr>
            <p:cNvPr id="33" name="AutoShape 18"/>
            <p:cNvSpPr/>
            <p:nvPr/>
          </p:nvSpPr>
          <p:spPr bwMode="auto">
            <a:xfrm>
              <a:off x="295012" y="262829"/>
              <a:ext cx="391565" cy="396927"/>
            </a:xfrm>
            <a:custGeom>
              <a:avLst/>
              <a:gdLst>
                <a:gd name="T0" fmla="*/ 196990 w 21600"/>
                <a:gd name="T1" fmla="*/ 196990 h 21600"/>
                <a:gd name="T2" fmla="*/ 196990 w 21600"/>
                <a:gd name="T3" fmla="*/ 196990 h 21600"/>
                <a:gd name="T4" fmla="*/ 196990 w 21600"/>
                <a:gd name="T5" fmla="*/ 196990 h 21600"/>
                <a:gd name="T6" fmla="*/ 196990 w 21600"/>
                <a:gd name="T7" fmla="*/ 196990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600" h="21600">
                  <a:moveTo>
                    <a:pt x="21600" y="6949"/>
                  </a:moveTo>
                  <a:cubicBezTo>
                    <a:pt x="21600" y="7542"/>
                    <a:pt x="21407" y="8153"/>
                    <a:pt x="21017" y="8781"/>
                  </a:cubicBezTo>
                  <a:cubicBezTo>
                    <a:pt x="20628" y="9416"/>
                    <a:pt x="20109" y="10015"/>
                    <a:pt x="19458" y="10585"/>
                  </a:cubicBezTo>
                  <a:cubicBezTo>
                    <a:pt x="18806" y="11152"/>
                    <a:pt x="18040" y="11651"/>
                    <a:pt x="17159" y="12083"/>
                  </a:cubicBezTo>
                  <a:cubicBezTo>
                    <a:pt x="16275" y="12512"/>
                    <a:pt x="15327" y="12820"/>
                    <a:pt x="14315" y="12996"/>
                  </a:cubicBezTo>
                  <a:cubicBezTo>
                    <a:pt x="13880" y="13090"/>
                    <a:pt x="13492" y="13284"/>
                    <a:pt x="13151" y="13578"/>
                  </a:cubicBezTo>
                  <a:cubicBezTo>
                    <a:pt x="12809" y="13872"/>
                    <a:pt x="12641" y="14204"/>
                    <a:pt x="12641" y="14571"/>
                  </a:cubicBezTo>
                  <a:cubicBezTo>
                    <a:pt x="12641" y="14900"/>
                    <a:pt x="12713" y="15140"/>
                    <a:pt x="12865" y="15293"/>
                  </a:cubicBezTo>
                  <a:cubicBezTo>
                    <a:pt x="13015" y="15449"/>
                    <a:pt x="13177" y="15596"/>
                    <a:pt x="13364" y="15728"/>
                  </a:cubicBezTo>
                  <a:cubicBezTo>
                    <a:pt x="13546" y="15866"/>
                    <a:pt x="13717" y="16010"/>
                    <a:pt x="13874" y="16169"/>
                  </a:cubicBezTo>
                  <a:cubicBezTo>
                    <a:pt x="14032" y="16330"/>
                    <a:pt x="14125" y="16574"/>
                    <a:pt x="14160" y="16903"/>
                  </a:cubicBezTo>
                  <a:cubicBezTo>
                    <a:pt x="14195" y="17117"/>
                    <a:pt x="14187" y="17340"/>
                    <a:pt x="14133" y="17564"/>
                  </a:cubicBezTo>
                  <a:cubicBezTo>
                    <a:pt x="14099" y="17696"/>
                    <a:pt x="14200" y="17805"/>
                    <a:pt x="14432" y="17893"/>
                  </a:cubicBezTo>
                  <a:cubicBezTo>
                    <a:pt x="14667" y="17981"/>
                    <a:pt x="14956" y="18069"/>
                    <a:pt x="15295" y="18154"/>
                  </a:cubicBezTo>
                  <a:cubicBezTo>
                    <a:pt x="15637" y="18236"/>
                    <a:pt x="15987" y="18342"/>
                    <a:pt x="16344" y="18468"/>
                  </a:cubicBezTo>
                  <a:cubicBezTo>
                    <a:pt x="16705" y="18595"/>
                    <a:pt x="16975" y="18756"/>
                    <a:pt x="17164" y="18953"/>
                  </a:cubicBezTo>
                  <a:cubicBezTo>
                    <a:pt x="17266" y="19050"/>
                    <a:pt x="17351" y="19232"/>
                    <a:pt x="17415" y="19511"/>
                  </a:cubicBezTo>
                  <a:cubicBezTo>
                    <a:pt x="17477" y="19790"/>
                    <a:pt x="17519" y="20090"/>
                    <a:pt x="17535" y="20416"/>
                  </a:cubicBezTo>
                  <a:cubicBezTo>
                    <a:pt x="17554" y="20727"/>
                    <a:pt x="17527" y="21000"/>
                    <a:pt x="17463" y="21241"/>
                  </a:cubicBezTo>
                  <a:cubicBezTo>
                    <a:pt x="17394" y="21479"/>
                    <a:pt x="17268" y="21599"/>
                    <a:pt x="17089" y="21599"/>
                  </a:cubicBezTo>
                  <a:lnTo>
                    <a:pt x="4496" y="21599"/>
                  </a:lnTo>
                  <a:cubicBezTo>
                    <a:pt x="4328" y="21599"/>
                    <a:pt x="4205" y="21479"/>
                    <a:pt x="4130" y="21241"/>
                  </a:cubicBezTo>
                  <a:cubicBezTo>
                    <a:pt x="4061" y="21000"/>
                    <a:pt x="4032" y="20727"/>
                    <a:pt x="4048" y="20416"/>
                  </a:cubicBezTo>
                  <a:cubicBezTo>
                    <a:pt x="4066" y="20090"/>
                    <a:pt x="4109" y="19790"/>
                    <a:pt x="4170" y="19511"/>
                  </a:cubicBezTo>
                  <a:cubicBezTo>
                    <a:pt x="4235" y="19232"/>
                    <a:pt x="4317" y="19050"/>
                    <a:pt x="4421" y="18953"/>
                  </a:cubicBezTo>
                  <a:cubicBezTo>
                    <a:pt x="4616" y="18768"/>
                    <a:pt x="4889" y="18606"/>
                    <a:pt x="5239" y="18474"/>
                  </a:cubicBezTo>
                  <a:cubicBezTo>
                    <a:pt x="5588" y="18345"/>
                    <a:pt x="5933" y="18236"/>
                    <a:pt x="6269" y="18154"/>
                  </a:cubicBezTo>
                  <a:cubicBezTo>
                    <a:pt x="6606" y="18069"/>
                    <a:pt x="6897" y="17984"/>
                    <a:pt x="7145" y="17901"/>
                  </a:cubicBezTo>
                  <a:cubicBezTo>
                    <a:pt x="7394" y="17816"/>
                    <a:pt x="7498" y="17705"/>
                    <a:pt x="7463" y="17564"/>
                  </a:cubicBezTo>
                  <a:cubicBezTo>
                    <a:pt x="7428" y="17432"/>
                    <a:pt x="7412" y="17311"/>
                    <a:pt x="7412" y="17205"/>
                  </a:cubicBezTo>
                  <a:lnTo>
                    <a:pt x="7412" y="16903"/>
                  </a:lnTo>
                  <a:cubicBezTo>
                    <a:pt x="7428" y="16574"/>
                    <a:pt x="7519" y="16330"/>
                    <a:pt x="7687" y="16169"/>
                  </a:cubicBezTo>
                  <a:cubicBezTo>
                    <a:pt x="7853" y="16010"/>
                    <a:pt x="8034" y="15866"/>
                    <a:pt x="8224" y="15728"/>
                  </a:cubicBezTo>
                  <a:cubicBezTo>
                    <a:pt x="8416" y="15593"/>
                    <a:pt x="8584" y="15446"/>
                    <a:pt x="8729" y="15293"/>
                  </a:cubicBezTo>
                  <a:cubicBezTo>
                    <a:pt x="8873" y="15140"/>
                    <a:pt x="8945" y="14900"/>
                    <a:pt x="8945" y="14571"/>
                  </a:cubicBezTo>
                  <a:cubicBezTo>
                    <a:pt x="8945" y="14204"/>
                    <a:pt x="8777" y="13875"/>
                    <a:pt x="8440" y="13578"/>
                  </a:cubicBezTo>
                  <a:cubicBezTo>
                    <a:pt x="8104" y="13281"/>
                    <a:pt x="7706" y="13090"/>
                    <a:pt x="7247" y="12996"/>
                  </a:cubicBezTo>
                  <a:cubicBezTo>
                    <a:pt x="6251" y="12811"/>
                    <a:pt x="5311" y="12497"/>
                    <a:pt x="4435" y="12062"/>
                  </a:cubicBezTo>
                  <a:cubicBezTo>
                    <a:pt x="3554" y="11628"/>
                    <a:pt x="2790" y="11128"/>
                    <a:pt x="2133" y="10570"/>
                  </a:cubicBezTo>
                  <a:cubicBezTo>
                    <a:pt x="1479" y="10012"/>
                    <a:pt x="958" y="9416"/>
                    <a:pt x="574" y="8781"/>
                  </a:cubicBezTo>
                  <a:cubicBezTo>
                    <a:pt x="189" y="8153"/>
                    <a:pt x="0" y="7542"/>
                    <a:pt x="0" y="6949"/>
                  </a:cubicBezTo>
                  <a:lnTo>
                    <a:pt x="0" y="4320"/>
                  </a:lnTo>
                  <a:cubicBezTo>
                    <a:pt x="0" y="4009"/>
                    <a:pt x="93" y="3756"/>
                    <a:pt x="285" y="3553"/>
                  </a:cubicBezTo>
                  <a:cubicBezTo>
                    <a:pt x="475" y="3354"/>
                    <a:pt x="712" y="3254"/>
                    <a:pt x="998" y="3254"/>
                  </a:cubicBezTo>
                  <a:lnTo>
                    <a:pt x="5124" y="3254"/>
                  </a:lnTo>
                  <a:cubicBezTo>
                    <a:pt x="5108" y="3139"/>
                    <a:pt x="5097" y="3025"/>
                    <a:pt x="5097" y="2901"/>
                  </a:cubicBezTo>
                  <a:lnTo>
                    <a:pt x="5097" y="2564"/>
                  </a:lnTo>
                  <a:lnTo>
                    <a:pt x="5097" y="2505"/>
                  </a:lnTo>
                  <a:cubicBezTo>
                    <a:pt x="5097" y="2005"/>
                    <a:pt x="5118" y="1594"/>
                    <a:pt x="5156" y="1265"/>
                  </a:cubicBezTo>
                  <a:cubicBezTo>
                    <a:pt x="5193" y="939"/>
                    <a:pt x="5260" y="684"/>
                    <a:pt x="5353" y="499"/>
                  </a:cubicBezTo>
                  <a:cubicBezTo>
                    <a:pt x="5444" y="320"/>
                    <a:pt x="5580" y="187"/>
                    <a:pt x="5754" y="111"/>
                  </a:cubicBezTo>
                  <a:cubicBezTo>
                    <a:pt x="5928" y="38"/>
                    <a:pt x="6165" y="0"/>
                    <a:pt x="6464" y="0"/>
                  </a:cubicBezTo>
                  <a:lnTo>
                    <a:pt x="15132" y="0"/>
                  </a:lnTo>
                  <a:cubicBezTo>
                    <a:pt x="15410" y="0"/>
                    <a:pt x="15645" y="38"/>
                    <a:pt x="15829" y="111"/>
                  </a:cubicBezTo>
                  <a:cubicBezTo>
                    <a:pt x="16011" y="187"/>
                    <a:pt x="16149" y="320"/>
                    <a:pt x="16243" y="499"/>
                  </a:cubicBezTo>
                  <a:cubicBezTo>
                    <a:pt x="16336" y="684"/>
                    <a:pt x="16403" y="939"/>
                    <a:pt x="16435" y="1265"/>
                  </a:cubicBezTo>
                  <a:cubicBezTo>
                    <a:pt x="16470" y="1594"/>
                    <a:pt x="16486" y="2006"/>
                    <a:pt x="16486" y="2505"/>
                  </a:cubicBezTo>
                  <a:lnTo>
                    <a:pt x="16486" y="2863"/>
                  </a:lnTo>
                  <a:cubicBezTo>
                    <a:pt x="16486" y="2989"/>
                    <a:pt x="16478" y="3119"/>
                    <a:pt x="16459" y="3251"/>
                  </a:cubicBezTo>
                  <a:lnTo>
                    <a:pt x="20603" y="3251"/>
                  </a:lnTo>
                  <a:cubicBezTo>
                    <a:pt x="20884" y="3251"/>
                    <a:pt x="21119" y="3351"/>
                    <a:pt x="21314" y="3550"/>
                  </a:cubicBezTo>
                  <a:cubicBezTo>
                    <a:pt x="21503" y="3753"/>
                    <a:pt x="21599" y="4006"/>
                    <a:pt x="21599" y="4317"/>
                  </a:cubicBezTo>
                  <a:lnTo>
                    <a:pt x="21599" y="6949"/>
                  </a:lnTo>
                  <a:lnTo>
                    <a:pt x="21600" y="6949"/>
                  </a:lnTo>
                  <a:close/>
                  <a:moveTo>
                    <a:pt x="6283" y="10550"/>
                  </a:moveTo>
                  <a:cubicBezTo>
                    <a:pt x="6072" y="9798"/>
                    <a:pt x="5882" y="8978"/>
                    <a:pt x="5714" y="8082"/>
                  </a:cubicBezTo>
                  <a:cubicBezTo>
                    <a:pt x="5548" y="7189"/>
                    <a:pt x="5407" y="6299"/>
                    <a:pt x="5287" y="5415"/>
                  </a:cubicBezTo>
                  <a:lnTo>
                    <a:pt x="1962" y="5415"/>
                  </a:lnTo>
                  <a:lnTo>
                    <a:pt x="1962" y="6949"/>
                  </a:lnTo>
                  <a:cubicBezTo>
                    <a:pt x="1962" y="7137"/>
                    <a:pt x="2064" y="7389"/>
                    <a:pt x="2264" y="7709"/>
                  </a:cubicBezTo>
                  <a:cubicBezTo>
                    <a:pt x="2462" y="8029"/>
                    <a:pt x="2753" y="8358"/>
                    <a:pt x="3126" y="8699"/>
                  </a:cubicBezTo>
                  <a:cubicBezTo>
                    <a:pt x="3500" y="9040"/>
                    <a:pt x="3954" y="9381"/>
                    <a:pt x="4488" y="9707"/>
                  </a:cubicBezTo>
                  <a:cubicBezTo>
                    <a:pt x="5022" y="10033"/>
                    <a:pt x="5618" y="10315"/>
                    <a:pt x="6283" y="10550"/>
                  </a:cubicBezTo>
                  <a:moveTo>
                    <a:pt x="19629" y="5415"/>
                  </a:moveTo>
                  <a:lnTo>
                    <a:pt x="16280" y="5415"/>
                  </a:lnTo>
                  <a:cubicBezTo>
                    <a:pt x="16179" y="6299"/>
                    <a:pt x="16043" y="7189"/>
                    <a:pt x="15877" y="8082"/>
                  </a:cubicBezTo>
                  <a:cubicBezTo>
                    <a:pt x="15712" y="8978"/>
                    <a:pt x="15522" y="9798"/>
                    <a:pt x="15308" y="10550"/>
                  </a:cubicBezTo>
                  <a:cubicBezTo>
                    <a:pt x="15973" y="10315"/>
                    <a:pt x="16574" y="10033"/>
                    <a:pt x="17105" y="9707"/>
                  </a:cubicBezTo>
                  <a:cubicBezTo>
                    <a:pt x="17637" y="9381"/>
                    <a:pt x="18091" y="9040"/>
                    <a:pt x="18467" y="8699"/>
                  </a:cubicBezTo>
                  <a:cubicBezTo>
                    <a:pt x="18844" y="8358"/>
                    <a:pt x="19130" y="8029"/>
                    <a:pt x="19330" y="7709"/>
                  </a:cubicBezTo>
                  <a:cubicBezTo>
                    <a:pt x="19530" y="7389"/>
                    <a:pt x="19629" y="7137"/>
                    <a:pt x="19629" y="6949"/>
                  </a:cubicBezTo>
                  <a:lnTo>
                    <a:pt x="19629" y="5415"/>
                  </a:lnTo>
                  <a:close/>
                </a:path>
              </a:pathLst>
            </a:custGeom>
            <a:solidFill>
              <a:srgbClr val="FFFFFF"/>
            </a:solidFill>
            <a:ln>
              <a:noFill/>
            </a:ln>
            <a:effectLst/>
          </p:spPr>
          <p:txBody>
            <a:bodyPr lIns="38100" tIns="38100" rIns="38100" bIns="38100" anchor="ct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mn-ea"/>
                <a:ea typeface="+mn-ea"/>
                <a:cs typeface="+mn-cs"/>
              </a:endParaRPr>
            </a:p>
          </p:txBody>
        </p:sp>
      </p:grpSp>
      <p:grpSp>
        <p:nvGrpSpPr>
          <p:cNvPr id="28681" name="Group 19"/>
          <p:cNvGrpSpPr/>
          <p:nvPr/>
        </p:nvGrpSpPr>
        <p:grpSpPr>
          <a:xfrm>
            <a:off x="8059738" y="4700588"/>
            <a:ext cx="285750" cy="285750"/>
            <a:chOff x="0" y="0"/>
            <a:chExt cx="965499" cy="965499"/>
          </a:xfrm>
        </p:grpSpPr>
        <p:sp>
          <p:nvSpPr>
            <p:cNvPr id="35" name="AutoShape 20"/>
            <p:cNvSpPr/>
            <p:nvPr/>
          </p:nvSpPr>
          <p:spPr bwMode="auto">
            <a:xfrm>
              <a:off x="0" y="0"/>
              <a:ext cx="965499" cy="965499"/>
            </a:xfrm>
            <a:custGeom>
              <a:avLst/>
              <a:gdLst>
                <a:gd name="T0" fmla="*/ 482725 w 19679"/>
                <a:gd name="T1" fmla="*/ 529874 h 19679"/>
                <a:gd name="T2" fmla="*/ 482725 w 19679"/>
                <a:gd name="T3" fmla="*/ 529874 h 19679"/>
                <a:gd name="T4" fmla="*/ 482725 w 19679"/>
                <a:gd name="T5" fmla="*/ 529874 h 19679"/>
                <a:gd name="T6" fmla="*/ 482725 w 19679"/>
                <a:gd name="T7" fmla="*/ 529874 h 19679"/>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9679" h="19679">
                  <a:moveTo>
                    <a:pt x="16796" y="2881"/>
                  </a:moveTo>
                  <a:cubicBezTo>
                    <a:pt x="20638" y="6724"/>
                    <a:pt x="20638" y="12953"/>
                    <a:pt x="16796" y="16796"/>
                  </a:cubicBezTo>
                  <a:cubicBezTo>
                    <a:pt x="12953" y="20639"/>
                    <a:pt x="6724" y="20639"/>
                    <a:pt x="2881" y="16796"/>
                  </a:cubicBezTo>
                  <a:cubicBezTo>
                    <a:pt x="-961" y="12953"/>
                    <a:pt x="-961" y="6724"/>
                    <a:pt x="2881" y="2881"/>
                  </a:cubicBezTo>
                  <a:cubicBezTo>
                    <a:pt x="6724" y="-961"/>
                    <a:pt x="12953" y="-961"/>
                    <a:pt x="16796" y="2881"/>
                  </a:cubicBezTo>
                  <a:close/>
                </a:path>
              </a:pathLst>
            </a:custGeom>
            <a:solidFill>
              <a:schemeClr val="bg1">
                <a:lumMod val="65000"/>
              </a:schemeClr>
            </a:solidFill>
            <a:ln>
              <a:noFill/>
            </a:ln>
            <a:effectLst/>
          </p:spPr>
          <p:txBody>
            <a:bodyPr lIns="0" tIns="0" rIns="0" bIns="0" anchor="ct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mn-ea"/>
                <a:ea typeface="+mn-ea"/>
                <a:cs typeface="+mn-cs"/>
              </a:endParaRPr>
            </a:p>
          </p:txBody>
        </p:sp>
        <p:sp>
          <p:nvSpPr>
            <p:cNvPr id="36" name="AutoShape 21"/>
            <p:cNvSpPr/>
            <p:nvPr/>
          </p:nvSpPr>
          <p:spPr bwMode="auto">
            <a:xfrm>
              <a:off x="295012" y="316467"/>
              <a:ext cx="375472" cy="305743"/>
            </a:xfrm>
            <a:custGeom>
              <a:avLst/>
              <a:gdLst>
                <a:gd name="T0" fmla="*/ 190204 w 21600"/>
                <a:gd name="T1" fmla="*/ 153552 h 21600"/>
                <a:gd name="T2" fmla="*/ 190204 w 21600"/>
                <a:gd name="T3" fmla="*/ 153552 h 21600"/>
                <a:gd name="T4" fmla="*/ 190204 w 21600"/>
                <a:gd name="T5" fmla="*/ 153552 h 21600"/>
                <a:gd name="T6" fmla="*/ 190204 w 21600"/>
                <a:gd name="T7" fmla="*/ 153552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600" h="21600">
                  <a:moveTo>
                    <a:pt x="20263" y="3222"/>
                  </a:moveTo>
                  <a:cubicBezTo>
                    <a:pt x="20632" y="3222"/>
                    <a:pt x="20946" y="3384"/>
                    <a:pt x="21208" y="3713"/>
                  </a:cubicBezTo>
                  <a:cubicBezTo>
                    <a:pt x="21470" y="4042"/>
                    <a:pt x="21600" y="4427"/>
                    <a:pt x="21600" y="4865"/>
                  </a:cubicBezTo>
                  <a:lnTo>
                    <a:pt x="21600" y="19984"/>
                  </a:lnTo>
                  <a:cubicBezTo>
                    <a:pt x="21600" y="20421"/>
                    <a:pt x="21470" y="20803"/>
                    <a:pt x="21208" y="21121"/>
                  </a:cubicBezTo>
                  <a:cubicBezTo>
                    <a:pt x="20946" y="21441"/>
                    <a:pt x="20632" y="21600"/>
                    <a:pt x="20263" y="21600"/>
                  </a:cubicBezTo>
                  <a:lnTo>
                    <a:pt x="1348" y="21600"/>
                  </a:lnTo>
                  <a:cubicBezTo>
                    <a:pt x="981" y="21600"/>
                    <a:pt x="663" y="21441"/>
                    <a:pt x="399" y="21121"/>
                  </a:cubicBezTo>
                  <a:cubicBezTo>
                    <a:pt x="134" y="20803"/>
                    <a:pt x="0" y="20421"/>
                    <a:pt x="0" y="19984"/>
                  </a:cubicBezTo>
                  <a:lnTo>
                    <a:pt x="0" y="4865"/>
                  </a:lnTo>
                  <a:cubicBezTo>
                    <a:pt x="0" y="4427"/>
                    <a:pt x="134" y="4042"/>
                    <a:pt x="399" y="3713"/>
                  </a:cubicBezTo>
                  <a:cubicBezTo>
                    <a:pt x="663" y="3384"/>
                    <a:pt x="981" y="3222"/>
                    <a:pt x="1348" y="3222"/>
                  </a:cubicBezTo>
                  <a:lnTo>
                    <a:pt x="5638" y="3222"/>
                  </a:lnTo>
                  <a:lnTo>
                    <a:pt x="6318" y="1460"/>
                  </a:lnTo>
                  <a:cubicBezTo>
                    <a:pt x="6458" y="1057"/>
                    <a:pt x="6717" y="713"/>
                    <a:pt x="7089" y="425"/>
                  </a:cubicBezTo>
                  <a:cubicBezTo>
                    <a:pt x="7466" y="143"/>
                    <a:pt x="7838" y="0"/>
                    <a:pt x="8203" y="0"/>
                  </a:cubicBezTo>
                  <a:lnTo>
                    <a:pt x="13396" y="0"/>
                  </a:lnTo>
                  <a:cubicBezTo>
                    <a:pt x="13763" y="0"/>
                    <a:pt x="14135" y="143"/>
                    <a:pt x="14510" y="425"/>
                  </a:cubicBezTo>
                  <a:cubicBezTo>
                    <a:pt x="14884" y="713"/>
                    <a:pt x="15146" y="1057"/>
                    <a:pt x="15293" y="1460"/>
                  </a:cubicBezTo>
                  <a:lnTo>
                    <a:pt x="15961" y="3222"/>
                  </a:lnTo>
                  <a:lnTo>
                    <a:pt x="20263" y="3222"/>
                  </a:lnTo>
                  <a:close/>
                  <a:moveTo>
                    <a:pt x="10806" y="19185"/>
                  </a:moveTo>
                  <a:cubicBezTo>
                    <a:pt x="11572" y="19185"/>
                    <a:pt x="12299" y="19002"/>
                    <a:pt x="12987" y="18650"/>
                  </a:cubicBezTo>
                  <a:cubicBezTo>
                    <a:pt x="13672" y="18294"/>
                    <a:pt x="14270" y="17810"/>
                    <a:pt x="14774" y="17196"/>
                  </a:cubicBezTo>
                  <a:cubicBezTo>
                    <a:pt x="15278" y="16582"/>
                    <a:pt x="15677" y="15862"/>
                    <a:pt x="15974" y="15048"/>
                  </a:cubicBezTo>
                  <a:cubicBezTo>
                    <a:pt x="16270" y="14234"/>
                    <a:pt x="16419" y="13356"/>
                    <a:pt x="16419" y="12421"/>
                  </a:cubicBezTo>
                  <a:cubicBezTo>
                    <a:pt x="16419" y="11499"/>
                    <a:pt x="16270" y="10623"/>
                    <a:pt x="15974" y="9795"/>
                  </a:cubicBezTo>
                  <a:cubicBezTo>
                    <a:pt x="15677" y="8966"/>
                    <a:pt x="15278" y="8249"/>
                    <a:pt x="14774" y="7644"/>
                  </a:cubicBezTo>
                  <a:cubicBezTo>
                    <a:pt x="14270" y="7036"/>
                    <a:pt x="13672" y="6557"/>
                    <a:pt x="12987" y="6199"/>
                  </a:cubicBezTo>
                  <a:cubicBezTo>
                    <a:pt x="12299" y="5843"/>
                    <a:pt x="11572" y="5667"/>
                    <a:pt x="10806" y="5667"/>
                  </a:cubicBezTo>
                  <a:cubicBezTo>
                    <a:pt x="10039" y="5667"/>
                    <a:pt x="9312" y="5846"/>
                    <a:pt x="8619" y="6199"/>
                  </a:cubicBezTo>
                  <a:cubicBezTo>
                    <a:pt x="7929" y="6557"/>
                    <a:pt x="7332" y="7036"/>
                    <a:pt x="6827" y="7644"/>
                  </a:cubicBezTo>
                  <a:cubicBezTo>
                    <a:pt x="6323" y="8249"/>
                    <a:pt x="5922" y="8963"/>
                    <a:pt x="5625" y="9789"/>
                  </a:cubicBezTo>
                  <a:cubicBezTo>
                    <a:pt x="5329" y="10612"/>
                    <a:pt x="5180" y="11490"/>
                    <a:pt x="5180" y="12421"/>
                  </a:cubicBezTo>
                  <a:cubicBezTo>
                    <a:pt x="5180" y="13356"/>
                    <a:pt x="5329" y="14234"/>
                    <a:pt x="5625" y="15048"/>
                  </a:cubicBezTo>
                  <a:cubicBezTo>
                    <a:pt x="5922" y="15862"/>
                    <a:pt x="6323" y="16582"/>
                    <a:pt x="6827" y="17196"/>
                  </a:cubicBezTo>
                  <a:cubicBezTo>
                    <a:pt x="7332" y="17810"/>
                    <a:pt x="7929" y="18294"/>
                    <a:pt x="8619" y="18650"/>
                  </a:cubicBezTo>
                  <a:cubicBezTo>
                    <a:pt x="9312" y="19005"/>
                    <a:pt x="10039" y="19185"/>
                    <a:pt x="10806" y="19185"/>
                  </a:cubicBezTo>
                  <a:moveTo>
                    <a:pt x="10806" y="7832"/>
                  </a:moveTo>
                  <a:cubicBezTo>
                    <a:pt x="11337" y="7832"/>
                    <a:pt x="11834" y="7953"/>
                    <a:pt x="12294" y="8191"/>
                  </a:cubicBezTo>
                  <a:cubicBezTo>
                    <a:pt x="12754" y="8432"/>
                    <a:pt x="13158" y="8755"/>
                    <a:pt x="13501" y="9169"/>
                  </a:cubicBezTo>
                  <a:cubicBezTo>
                    <a:pt x="13846" y="9583"/>
                    <a:pt x="14118" y="10068"/>
                    <a:pt x="14316" y="10623"/>
                  </a:cubicBezTo>
                  <a:cubicBezTo>
                    <a:pt x="14515" y="11184"/>
                    <a:pt x="14615" y="11781"/>
                    <a:pt x="14615" y="12421"/>
                  </a:cubicBezTo>
                  <a:cubicBezTo>
                    <a:pt x="14615" y="13056"/>
                    <a:pt x="14515" y="13649"/>
                    <a:pt x="14316" y="14205"/>
                  </a:cubicBezTo>
                  <a:cubicBezTo>
                    <a:pt x="14118" y="14757"/>
                    <a:pt x="13846" y="15245"/>
                    <a:pt x="13501" y="15668"/>
                  </a:cubicBezTo>
                  <a:cubicBezTo>
                    <a:pt x="13158" y="16091"/>
                    <a:pt x="12752" y="16420"/>
                    <a:pt x="12289" y="16661"/>
                  </a:cubicBezTo>
                  <a:cubicBezTo>
                    <a:pt x="11824" y="16899"/>
                    <a:pt x="11330" y="17016"/>
                    <a:pt x="10806" y="17016"/>
                  </a:cubicBezTo>
                  <a:cubicBezTo>
                    <a:pt x="10274" y="17016"/>
                    <a:pt x="9777" y="16899"/>
                    <a:pt x="9312" y="16661"/>
                  </a:cubicBezTo>
                  <a:cubicBezTo>
                    <a:pt x="8847" y="16420"/>
                    <a:pt x="8443" y="16091"/>
                    <a:pt x="8100" y="15668"/>
                  </a:cubicBezTo>
                  <a:cubicBezTo>
                    <a:pt x="7755" y="15245"/>
                    <a:pt x="7483" y="14754"/>
                    <a:pt x="7285" y="14199"/>
                  </a:cubicBezTo>
                  <a:cubicBezTo>
                    <a:pt x="7084" y="13641"/>
                    <a:pt x="6984" y="13044"/>
                    <a:pt x="6984" y="12421"/>
                  </a:cubicBezTo>
                  <a:cubicBezTo>
                    <a:pt x="6984" y="11781"/>
                    <a:pt x="7084" y="11184"/>
                    <a:pt x="7285" y="10623"/>
                  </a:cubicBezTo>
                  <a:cubicBezTo>
                    <a:pt x="7483" y="10068"/>
                    <a:pt x="7755" y="9583"/>
                    <a:pt x="8100" y="9169"/>
                  </a:cubicBezTo>
                  <a:cubicBezTo>
                    <a:pt x="8443" y="8755"/>
                    <a:pt x="8847" y="8431"/>
                    <a:pt x="9312" y="8191"/>
                  </a:cubicBezTo>
                  <a:cubicBezTo>
                    <a:pt x="9777" y="7953"/>
                    <a:pt x="10274" y="7832"/>
                    <a:pt x="10806" y="7832"/>
                  </a:cubicBezTo>
                </a:path>
              </a:pathLst>
            </a:custGeom>
            <a:solidFill>
              <a:srgbClr val="FFFFFF"/>
            </a:solidFill>
            <a:ln>
              <a:noFill/>
            </a:ln>
            <a:effectLst/>
          </p:spPr>
          <p:txBody>
            <a:bodyPr lIns="38100" tIns="38100" rIns="38100" bIns="38100" anchor="ct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mn-ea"/>
                <a:ea typeface="+mn-ea"/>
                <a:cs typeface="+mn-cs"/>
              </a:endParaRPr>
            </a:p>
          </p:txBody>
        </p:sp>
      </p:grpSp>
      <p:grpSp>
        <p:nvGrpSpPr>
          <p:cNvPr id="28682" name="Group 22"/>
          <p:cNvGrpSpPr/>
          <p:nvPr/>
        </p:nvGrpSpPr>
        <p:grpSpPr>
          <a:xfrm>
            <a:off x="8462963" y="4700588"/>
            <a:ext cx="285750" cy="285750"/>
            <a:chOff x="0" y="0"/>
            <a:chExt cx="965499" cy="965499"/>
          </a:xfrm>
        </p:grpSpPr>
        <p:sp>
          <p:nvSpPr>
            <p:cNvPr id="38" name="AutoShape 23"/>
            <p:cNvSpPr/>
            <p:nvPr/>
          </p:nvSpPr>
          <p:spPr bwMode="auto">
            <a:xfrm>
              <a:off x="0" y="0"/>
              <a:ext cx="965499" cy="965499"/>
            </a:xfrm>
            <a:custGeom>
              <a:avLst/>
              <a:gdLst>
                <a:gd name="T0" fmla="*/ 482725 w 19679"/>
                <a:gd name="T1" fmla="*/ 529874 h 19679"/>
                <a:gd name="T2" fmla="*/ 482725 w 19679"/>
                <a:gd name="T3" fmla="*/ 529874 h 19679"/>
                <a:gd name="T4" fmla="*/ 482725 w 19679"/>
                <a:gd name="T5" fmla="*/ 529874 h 19679"/>
                <a:gd name="T6" fmla="*/ 482725 w 19679"/>
                <a:gd name="T7" fmla="*/ 529874 h 19679"/>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9679" h="19679">
                  <a:moveTo>
                    <a:pt x="16796" y="2881"/>
                  </a:moveTo>
                  <a:cubicBezTo>
                    <a:pt x="20638" y="6724"/>
                    <a:pt x="20638" y="12953"/>
                    <a:pt x="16796" y="16796"/>
                  </a:cubicBezTo>
                  <a:cubicBezTo>
                    <a:pt x="12953" y="20639"/>
                    <a:pt x="6724" y="20639"/>
                    <a:pt x="2881" y="16796"/>
                  </a:cubicBezTo>
                  <a:cubicBezTo>
                    <a:pt x="-961" y="12953"/>
                    <a:pt x="-961" y="6724"/>
                    <a:pt x="2881" y="2881"/>
                  </a:cubicBezTo>
                  <a:cubicBezTo>
                    <a:pt x="6724" y="-961"/>
                    <a:pt x="12953" y="-961"/>
                    <a:pt x="16796" y="2881"/>
                  </a:cubicBezTo>
                  <a:close/>
                </a:path>
              </a:pathLst>
            </a:custGeom>
            <a:solidFill>
              <a:schemeClr val="bg1">
                <a:lumMod val="65000"/>
              </a:schemeClr>
            </a:solidFill>
            <a:ln>
              <a:noFill/>
            </a:ln>
            <a:effectLst/>
          </p:spPr>
          <p:txBody>
            <a:bodyPr lIns="0" tIns="0" rIns="0" bIns="0" anchor="ct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mn-ea"/>
                <a:ea typeface="+mn-ea"/>
                <a:cs typeface="+mn-cs"/>
              </a:endParaRPr>
            </a:p>
          </p:txBody>
        </p:sp>
        <p:sp>
          <p:nvSpPr>
            <p:cNvPr id="39" name="AutoShape 24"/>
            <p:cNvSpPr/>
            <p:nvPr/>
          </p:nvSpPr>
          <p:spPr bwMode="auto">
            <a:xfrm>
              <a:off x="295012" y="332561"/>
              <a:ext cx="380837" cy="295012"/>
            </a:xfrm>
            <a:custGeom>
              <a:avLst/>
              <a:gdLst>
                <a:gd name="T0" fmla="*/ 190204 w 21600"/>
                <a:gd name="T1" fmla="*/ 148081 h 21600"/>
                <a:gd name="T2" fmla="*/ 190204 w 21600"/>
                <a:gd name="T3" fmla="*/ 148081 h 21600"/>
                <a:gd name="T4" fmla="*/ 190204 w 21600"/>
                <a:gd name="T5" fmla="*/ 148081 h 21600"/>
                <a:gd name="T6" fmla="*/ 190204 w 21600"/>
                <a:gd name="T7" fmla="*/ 148081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600" h="21600">
                  <a:moveTo>
                    <a:pt x="10782" y="15633"/>
                  </a:moveTo>
                  <a:cubicBezTo>
                    <a:pt x="11211" y="15633"/>
                    <a:pt x="11622" y="15565"/>
                    <a:pt x="12011" y="15416"/>
                  </a:cubicBezTo>
                  <a:cubicBezTo>
                    <a:pt x="12403" y="15272"/>
                    <a:pt x="12778" y="15084"/>
                    <a:pt x="13138" y="14855"/>
                  </a:cubicBezTo>
                  <a:cubicBezTo>
                    <a:pt x="13498" y="14626"/>
                    <a:pt x="13845" y="14361"/>
                    <a:pt x="14181" y="14073"/>
                  </a:cubicBezTo>
                  <a:cubicBezTo>
                    <a:pt x="14516" y="13774"/>
                    <a:pt x="14844" y="13471"/>
                    <a:pt x="15168" y="13160"/>
                  </a:cubicBezTo>
                  <a:cubicBezTo>
                    <a:pt x="16142" y="12226"/>
                    <a:pt x="17126" y="11306"/>
                    <a:pt x="18120" y="10410"/>
                  </a:cubicBezTo>
                  <a:cubicBezTo>
                    <a:pt x="19112" y="9515"/>
                    <a:pt x="20113" y="8616"/>
                    <a:pt x="21120" y="7714"/>
                  </a:cubicBezTo>
                  <a:cubicBezTo>
                    <a:pt x="21198" y="7640"/>
                    <a:pt x="21279" y="7570"/>
                    <a:pt x="21360" y="7496"/>
                  </a:cubicBezTo>
                  <a:cubicBezTo>
                    <a:pt x="21443" y="7429"/>
                    <a:pt x="21524" y="7347"/>
                    <a:pt x="21600" y="7250"/>
                  </a:cubicBezTo>
                  <a:lnTo>
                    <a:pt x="21600" y="19981"/>
                  </a:lnTo>
                  <a:cubicBezTo>
                    <a:pt x="21600" y="20416"/>
                    <a:pt x="21470" y="20800"/>
                    <a:pt x="21208" y="21118"/>
                  </a:cubicBezTo>
                  <a:cubicBezTo>
                    <a:pt x="20946" y="21438"/>
                    <a:pt x="20632" y="21600"/>
                    <a:pt x="20265" y="21600"/>
                  </a:cubicBezTo>
                  <a:lnTo>
                    <a:pt x="1346" y="21600"/>
                  </a:lnTo>
                  <a:cubicBezTo>
                    <a:pt x="979" y="21600"/>
                    <a:pt x="663" y="21438"/>
                    <a:pt x="396" y="21118"/>
                  </a:cubicBezTo>
                  <a:cubicBezTo>
                    <a:pt x="132" y="20803"/>
                    <a:pt x="0" y="20419"/>
                    <a:pt x="0" y="19981"/>
                  </a:cubicBezTo>
                  <a:lnTo>
                    <a:pt x="0" y="7250"/>
                  </a:lnTo>
                  <a:cubicBezTo>
                    <a:pt x="75" y="7347"/>
                    <a:pt x="156" y="7429"/>
                    <a:pt x="239" y="7496"/>
                  </a:cubicBezTo>
                  <a:cubicBezTo>
                    <a:pt x="320" y="7570"/>
                    <a:pt x="401" y="7640"/>
                    <a:pt x="479" y="7714"/>
                  </a:cubicBezTo>
                  <a:cubicBezTo>
                    <a:pt x="1488" y="8616"/>
                    <a:pt x="2487" y="9514"/>
                    <a:pt x="3481" y="10410"/>
                  </a:cubicBezTo>
                  <a:cubicBezTo>
                    <a:pt x="4473" y="11306"/>
                    <a:pt x="5457" y="12223"/>
                    <a:pt x="6434" y="13160"/>
                  </a:cubicBezTo>
                  <a:cubicBezTo>
                    <a:pt x="6738" y="13454"/>
                    <a:pt x="7058" y="13744"/>
                    <a:pt x="7394" y="14038"/>
                  </a:cubicBezTo>
                  <a:cubicBezTo>
                    <a:pt x="7729" y="14338"/>
                    <a:pt x="8079" y="14599"/>
                    <a:pt x="8437" y="14840"/>
                  </a:cubicBezTo>
                  <a:cubicBezTo>
                    <a:pt x="8797" y="15075"/>
                    <a:pt x="9174" y="15269"/>
                    <a:pt x="9568" y="15413"/>
                  </a:cubicBezTo>
                  <a:cubicBezTo>
                    <a:pt x="9965" y="15563"/>
                    <a:pt x="10371" y="15633"/>
                    <a:pt x="10782" y="15633"/>
                  </a:cubicBezTo>
                  <a:moveTo>
                    <a:pt x="10782" y="12413"/>
                  </a:moveTo>
                  <a:cubicBezTo>
                    <a:pt x="10540" y="12413"/>
                    <a:pt x="10278" y="12334"/>
                    <a:pt x="9996" y="12167"/>
                  </a:cubicBezTo>
                  <a:cubicBezTo>
                    <a:pt x="9715" y="12005"/>
                    <a:pt x="9441" y="11806"/>
                    <a:pt x="9171" y="11576"/>
                  </a:cubicBezTo>
                  <a:cubicBezTo>
                    <a:pt x="8900" y="11347"/>
                    <a:pt x="8638" y="11106"/>
                    <a:pt x="8380" y="10854"/>
                  </a:cubicBezTo>
                  <a:cubicBezTo>
                    <a:pt x="8121" y="10601"/>
                    <a:pt x="7896" y="10390"/>
                    <a:pt x="7700" y="10222"/>
                  </a:cubicBezTo>
                  <a:cubicBezTo>
                    <a:pt x="6752" y="9356"/>
                    <a:pt x="5819" y="8507"/>
                    <a:pt x="4891" y="7664"/>
                  </a:cubicBezTo>
                  <a:cubicBezTo>
                    <a:pt x="3966" y="6815"/>
                    <a:pt x="3023" y="5960"/>
                    <a:pt x="2061" y="5087"/>
                  </a:cubicBezTo>
                  <a:cubicBezTo>
                    <a:pt x="1882" y="4920"/>
                    <a:pt x="1672" y="4691"/>
                    <a:pt x="1434" y="4406"/>
                  </a:cubicBezTo>
                  <a:cubicBezTo>
                    <a:pt x="1194" y="4118"/>
                    <a:pt x="974" y="3804"/>
                    <a:pt x="766" y="3460"/>
                  </a:cubicBezTo>
                  <a:cubicBezTo>
                    <a:pt x="560" y="3110"/>
                    <a:pt x="384" y="2761"/>
                    <a:pt x="239" y="2405"/>
                  </a:cubicBezTo>
                  <a:cubicBezTo>
                    <a:pt x="95" y="2050"/>
                    <a:pt x="22" y="1724"/>
                    <a:pt x="22" y="1436"/>
                  </a:cubicBezTo>
                  <a:cubicBezTo>
                    <a:pt x="22" y="1051"/>
                    <a:pt x="164" y="713"/>
                    <a:pt x="443" y="425"/>
                  </a:cubicBezTo>
                  <a:cubicBezTo>
                    <a:pt x="727" y="143"/>
                    <a:pt x="1025" y="0"/>
                    <a:pt x="1346" y="0"/>
                  </a:cubicBezTo>
                  <a:lnTo>
                    <a:pt x="20265" y="0"/>
                  </a:lnTo>
                  <a:cubicBezTo>
                    <a:pt x="20583" y="0"/>
                    <a:pt x="20882" y="143"/>
                    <a:pt x="21161" y="425"/>
                  </a:cubicBezTo>
                  <a:cubicBezTo>
                    <a:pt x="21438" y="713"/>
                    <a:pt x="21577" y="1051"/>
                    <a:pt x="21577" y="1436"/>
                  </a:cubicBezTo>
                  <a:cubicBezTo>
                    <a:pt x="21577" y="1724"/>
                    <a:pt x="21504" y="2050"/>
                    <a:pt x="21360" y="2405"/>
                  </a:cubicBezTo>
                  <a:cubicBezTo>
                    <a:pt x="21215" y="2761"/>
                    <a:pt x="21039" y="3110"/>
                    <a:pt x="20833" y="3460"/>
                  </a:cubicBezTo>
                  <a:cubicBezTo>
                    <a:pt x="20627" y="3804"/>
                    <a:pt x="20402" y="4121"/>
                    <a:pt x="20165" y="4406"/>
                  </a:cubicBezTo>
                  <a:cubicBezTo>
                    <a:pt x="19927" y="4691"/>
                    <a:pt x="19717" y="4923"/>
                    <a:pt x="19538" y="5087"/>
                  </a:cubicBezTo>
                  <a:cubicBezTo>
                    <a:pt x="18578" y="5948"/>
                    <a:pt x="17633" y="6803"/>
                    <a:pt x="16708" y="7652"/>
                  </a:cubicBezTo>
                  <a:cubicBezTo>
                    <a:pt x="15782" y="8501"/>
                    <a:pt x="14844" y="9356"/>
                    <a:pt x="13899" y="10222"/>
                  </a:cubicBezTo>
                  <a:cubicBezTo>
                    <a:pt x="13703" y="10390"/>
                    <a:pt x="13481" y="10601"/>
                    <a:pt x="13226" y="10854"/>
                  </a:cubicBezTo>
                  <a:cubicBezTo>
                    <a:pt x="12971" y="11106"/>
                    <a:pt x="12709" y="11347"/>
                    <a:pt x="12435" y="11576"/>
                  </a:cubicBezTo>
                  <a:cubicBezTo>
                    <a:pt x="12161" y="11806"/>
                    <a:pt x="11884" y="12005"/>
                    <a:pt x="11603" y="12167"/>
                  </a:cubicBezTo>
                  <a:cubicBezTo>
                    <a:pt x="11321" y="12334"/>
                    <a:pt x="11064" y="12413"/>
                    <a:pt x="10829" y="12413"/>
                  </a:cubicBezTo>
                  <a:lnTo>
                    <a:pt x="10804" y="12413"/>
                  </a:lnTo>
                  <a:lnTo>
                    <a:pt x="10782" y="12413"/>
                  </a:lnTo>
                  <a:close/>
                </a:path>
              </a:pathLst>
            </a:custGeom>
            <a:solidFill>
              <a:srgbClr val="FFFFFF"/>
            </a:solidFill>
            <a:ln>
              <a:noFill/>
            </a:ln>
            <a:effectLst/>
          </p:spPr>
          <p:txBody>
            <a:bodyPr lIns="38100" tIns="38100" rIns="38100" bIns="38100" anchor="ct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mn-ea"/>
                <a:ea typeface="+mn-ea"/>
                <a:cs typeface="+mn-cs"/>
              </a:endParaRPr>
            </a:p>
          </p:txBody>
        </p:sp>
      </p:grpSp>
      <p:pic>
        <p:nvPicPr>
          <p:cNvPr id="28683" name="Picture 27"/>
          <p:cNvPicPr>
            <a:picLocks noChangeAspect="1"/>
          </p:cNvPicPr>
          <p:nvPr/>
        </p:nvPicPr>
        <p:blipFill>
          <a:blip r:embed="rId1"/>
          <a:stretch>
            <a:fillRect/>
          </a:stretch>
        </p:blipFill>
        <p:spPr>
          <a:xfrm>
            <a:off x="2189163" y="1670050"/>
            <a:ext cx="1066800" cy="1036638"/>
          </a:xfrm>
          <a:prstGeom prst="rect">
            <a:avLst/>
          </a:prstGeom>
          <a:noFill/>
          <a:ln w="9525">
            <a:noFill/>
          </a:ln>
        </p:spPr>
      </p:pic>
    </p:spTree>
  </p:cSld>
  <p:clrMapOvr>
    <a:masterClrMapping/>
  </p:clrMapOvr>
  <p:transition advTm="0"/>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矩形 1"/>
          <p:cNvSpPr/>
          <p:nvPr/>
        </p:nvSpPr>
        <p:spPr>
          <a:xfrm>
            <a:off x="1144588" y="4227513"/>
            <a:ext cx="7242175" cy="615950"/>
          </a:xfrm>
          <a:prstGeom prst="rect">
            <a:avLst/>
          </a:prstGeom>
        </p:spPr>
        <p:txBody>
          <a:bodyPr>
            <a:spAutoFit/>
          </a:bodyPr>
          <a:lstStyle/>
          <a:p>
            <a:pPr marL="0" marR="0" lvl="0" indent="0" algn="l" defTabSz="914400" rtl="0" eaLnBrk="1" fontAlgn="base" latinLnBrk="0" hangingPunct="1">
              <a:lnSpc>
                <a:spcPct val="100000"/>
              </a:lnSpc>
              <a:spcBef>
                <a:spcPct val="0"/>
              </a:spcBef>
              <a:spcAft>
                <a:spcPct val="0"/>
              </a:spcAft>
              <a:buClrTx/>
              <a:buSzTx/>
              <a:buFontTx/>
              <a:buNone/>
              <a:defRPr/>
            </a:pPr>
            <a:r>
              <a:rPr kumimoji="0" lang="en-US" altLang="zh-CN" sz="1800" b="0" i="0" u="none" strike="noStrike" kern="1200" cap="none" spc="0" normalizeH="0" baseline="0" noProof="0" dirty="0">
                <a:ln>
                  <a:noFill/>
                </a:ln>
                <a:solidFill>
                  <a:schemeClr val="tx1">
                    <a:lumMod val="95000"/>
                    <a:lumOff val="5000"/>
                  </a:schemeClr>
                </a:solidFill>
                <a:effectLst/>
                <a:uLnTx/>
                <a:uFillTx/>
                <a:latin typeface="黑体" panose="02010609060101010101" pitchFamily="49" charset="-122"/>
                <a:ea typeface="黑体" panose="02010609060101010101" pitchFamily="49" charset="-122"/>
                <a:cs typeface="+mn-cs"/>
              </a:rPr>
              <a:t>   </a:t>
            </a:r>
            <a:r>
              <a:rPr kumimoji="0" lang="en-US" altLang="zh-CN" sz="1600" b="0" i="0" u="none" strike="noStrike" kern="1200" cap="none" spc="0" normalizeH="0" baseline="0" noProof="0" dirty="0">
                <a:ln>
                  <a:noFill/>
                </a:ln>
                <a:solidFill>
                  <a:schemeClr val="tx1">
                    <a:lumMod val="95000"/>
                    <a:lumOff val="5000"/>
                  </a:schemeClr>
                </a:solidFill>
                <a:effectLst/>
                <a:uLnTx/>
                <a:uFillTx/>
                <a:latin typeface="黑体" panose="02010609060101010101" pitchFamily="49" charset="-122"/>
                <a:ea typeface="黑体" panose="02010609060101010101" pitchFamily="49" charset="-122"/>
                <a:cs typeface="+mn-cs"/>
              </a:rPr>
              <a:t>《</a:t>
            </a:r>
            <a:r>
              <a:rPr kumimoji="0" lang="zh-CN" altLang="en-US" sz="1600" b="0" i="0" u="none" strike="noStrike" kern="1200" cap="none" spc="0" normalizeH="0" baseline="0" noProof="0" dirty="0">
                <a:ln>
                  <a:noFill/>
                </a:ln>
                <a:solidFill>
                  <a:schemeClr val="tx1">
                    <a:lumMod val="95000"/>
                    <a:lumOff val="5000"/>
                  </a:schemeClr>
                </a:solidFill>
                <a:effectLst/>
                <a:uLnTx/>
                <a:uFillTx/>
                <a:latin typeface="黑体" panose="02010609060101010101" pitchFamily="49" charset="-122"/>
                <a:ea typeface="黑体" panose="02010609060101010101" pitchFamily="49" charset="-122"/>
                <a:cs typeface="+mn-cs"/>
              </a:rPr>
              <a:t>江苏省献血条例</a:t>
            </a:r>
            <a:r>
              <a:rPr kumimoji="0" lang="en-US" altLang="zh-CN" sz="1600" b="0" i="0" u="none" strike="noStrike" kern="1200" cap="none" spc="0" normalizeH="0" baseline="0" noProof="0" dirty="0">
                <a:ln>
                  <a:noFill/>
                </a:ln>
                <a:solidFill>
                  <a:schemeClr val="tx1">
                    <a:lumMod val="95000"/>
                    <a:lumOff val="5000"/>
                  </a:schemeClr>
                </a:solidFill>
                <a:effectLst/>
                <a:uLnTx/>
                <a:uFillTx/>
                <a:latin typeface="黑体" panose="02010609060101010101" pitchFamily="49" charset="-122"/>
                <a:ea typeface="黑体" panose="02010609060101010101" pitchFamily="49" charset="-122"/>
                <a:cs typeface="+mn-cs"/>
              </a:rPr>
              <a:t>》</a:t>
            </a:r>
            <a:r>
              <a:rPr kumimoji="0" lang="zh-CN" altLang="en-US" sz="1600" b="0" i="0" u="none" strike="noStrike" kern="1200" cap="none" spc="0" normalizeH="0" baseline="0" noProof="0" dirty="0">
                <a:ln>
                  <a:noFill/>
                </a:ln>
                <a:solidFill>
                  <a:schemeClr val="tx1">
                    <a:lumMod val="95000"/>
                    <a:lumOff val="5000"/>
                  </a:schemeClr>
                </a:solidFill>
                <a:effectLst/>
                <a:uLnTx/>
                <a:uFillTx/>
                <a:latin typeface="黑体" panose="02010609060101010101" pitchFamily="49" charset="-122"/>
                <a:ea typeface="黑体" panose="02010609060101010101" pitchFamily="49" charset="-122"/>
                <a:cs typeface="+mn-cs"/>
              </a:rPr>
              <a:t>修订工作</a:t>
            </a:r>
            <a:r>
              <a:rPr kumimoji="0" lang="en-US" altLang="zh-CN" sz="1600" b="0" i="0" u="none" strike="noStrike" kern="1200" cap="none" spc="0" normalizeH="0" baseline="0" noProof="0" dirty="0">
                <a:ln>
                  <a:noFill/>
                </a:ln>
                <a:solidFill>
                  <a:schemeClr val="tx1">
                    <a:lumMod val="95000"/>
                    <a:lumOff val="5000"/>
                  </a:schemeClr>
                </a:solidFill>
                <a:effectLst/>
                <a:uLnTx/>
                <a:uFillTx/>
                <a:latin typeface="黑体" panose="02010609060101010101" pitchFamily="49" charset="-122"/>
                <a:ea typeface="黑体" panose="02010609060101010101" pitchFamily="49" charset="-122"/>
                <a:cs typeface="+mn-cs"/>
              </a:rPr>
              <a:t>2012</a:t>
            </a:r>
            <a:r>
              <a:rPr kumimoji="0" lang="zh-CN" altLang="en-US" sz="1600" b="0" i="0" u="none" strike="noStrike" kern="1200" cap="none" spc="0" normalizeH="0" baseline="0" noProof="0" dirty="0">
                <a:ln>
                  <a:noFill/>
                </a:ln>
                <a:solidFill>
                  <a:schemeClr val="tx1">
                    <a:lumMod val="95000"/>
                    <a:lumOff val="5000"/>
                  </a:schemeClr>
                </a:solidFill>
                <a:effectLst/>
                <a:uLnTx/>
                <a:uFillTx/>
                <a:latin typeface="黑体" panose="02010609060101010101" pitchFamily="49" charset="-122"/>
                <a:ea typeface="黑体" panose="02010609060101010101" pitchFamily="49" charset="-122"/>
                <a:cs typeface="+mn-cs"/>
              </a:rPr>
              <a:t>年就开始启动</a:t>
            </a:r>
            <a:r>
              <a:rPr kumimoji="0" lang="zh-CN" altLang="en-US" sz="1600" b="0" i="0" u="none" strike="noStrike" kern="1200" cap="none" spc="0" normalizeH="0" baseline="0" noProof="0" dirty="0" smtClean="0">
                <a:ln>
                  <a:noFill/>
                </a:ln>
                <a:solidFill>
                  <a:schemeClr val="tx1">
                    <a:lumMod val="95000"/>
                    <a:lumOff val="5000"/>
                  </a:schemeClr>
                </a:solidFill>
                <a:effectLst/>
                <a:uLnTx/>
                <a:uFillTx/>
                <a:latin typeface="黑体" panose="02010609060101010101" pitchFamily="49" charset="-122"/>
                <a:ea typeface="黑体" panose="02010609060101010101" pitchFamily="49" charset="-122"/>
                <a:cs typeface="+mn-cs"/>
              </a:rPr>
              <a:t>，</a:t>
            </a:r>
            <a:r>
              <a:rPr kumimoji="0" lang="en-US" altLang="zh-CN" sz="1600" b="0" i="0" u="none" strike="noStrike" kern="1200" cap="none" spc="0" normalizeH="0" baseline="0" noProof="0" dirty="0" smtClean="0">
                <a:ln>
                  <a:noFill/>
                </a:ln>
                <a:solidFill>
                  <a:schemeClr val="tx1">
                    <a:lumMod val="95000"/>
                    <a:lumOff val="5000"/>
                  </a:schemeClr>
                </a:solidFill>
                <a:effectLst/>
                <a:uLnTx/>
                <a:uFillTx/>
                <a:latin typeface="黑体" panose="02010609060101010101" pitchFamily="49" charset="-122"/>
                <a:ea typeface="黑体" panose="02010609060101010101" pitchFamily="49" charset="-122"/>
                <a:cs typeface="+mn-cs"/>
              </a:rPr>
              <a:t>2016</a:t>
            </a:r>
            <a:r>
              <a:rPr kumimoji="0" lang="zh-CN" altLang="en-US" sz="1600" b="0" i="0" u="none" strike="noStrike" kern="1200" cap="none" spc="0" normalizeH="0" baseline="0" noProof="0" dirty="0" smtClean="0">
                <a:ln>
                  <a:noFill/>
                </a:ln>
                <a:solidFill>
                  <a:schemeClr val="tx1">
                    <a:lumMod val="95000"/>
                    <a:lumOff val="5000"/>
                  </a:schemeClr>
                </a:solidFill>
                <a:effectLst/>
                <a:uLnTx/>
                <a:uFillTx/>
                <a:latin typeface="黑体" panose="02010609060101010101" pitchFamily="49" charset="-122"/>
                <a:ea typeface="黑体" panose="02010609060101010101" pitchFamily="49" charset="-122"/>
                <a:cs typeface="+mn-cs"/>
              </a:rPr>
              <a:t>年</a:t>
            </a:r>
            <a:r>
              <a:rPr kumimoji="0" lang="zh-CN" altLang="en-US" sz="1600" b="0" i="0" u="none" strike="noStrike" kern="1200" cap="none" spc="0" normalizeH="0" baseline="0" noProof="0" dirty="0">
                <a:ln>
                  <a:noFill/>
                </a:ln>
                <a:solidFill>
                  <a:schemeClr val="tx1">
                    <a:lumMod val="95000"/>
                    <a:lumOff val="5000"/>
                  </a:schemeClr>
                </a:solidFill>
                <a:effectLst/>
                <a:uLnTx/>
                <a:uFillTx/>
                <a:latin typeface="黑体" panose="02010609060101010101" pitchFamily="49" charset="-122"/>
                <a:ea typeface="黑体" panose="02010609060101010101" pitchFamily="49" charset="-122"/>
                <a:cs typeface="+mn-cs"/>
              </a:rPr>
              <a:t>底省人大常委会将修订条例列入</a:t>
            </a:r>
            <a:r>
              <a:rPr kumimoji="0" lang="en-US" altLang="zh-CN" sz="1600" b="0" i="0" u="none" strike="noStrike" kern="1200" cap="none" spc="0" normalizeH="0" baseline="0" noProof="0" dirty="0">
                <a:ln>
                  <a:noFill/>
                </a:ln>
                <a:solidFill>
                  <a:schemeClr val="tx1">
                    <a:lumMod val="95000"/>
                    <a:lumOff val="5000"/>
                  </a:schemeClr>
                </a:solidFill>
                <a:effectLst/>
                <a:uLnTx/>
                <a:uFillTx/>
                <a:latin typeface="黑体" panose="02010609060101010101" pitchFamily="49" charset="-122"/>
                <a:ea typeface="黑体" panose="02010609060101010101" pitchFamily="49" charset="-122"/>
                <a:cs typeface="+mn-cs"/>
              </a:rPr>
              <a:t>2017</a:t>
            </a:r>
            <a:r>
              <a:rPr kumimoji="0" lang="zh-CN" altLang="en-US" sz="1600" b="0" i="0" u="none" strike="noStrike" kern="1200" cap="none" spc="0" normalizeH="0" baseline="0" noProof="0" dirty="0">
                <a:ln>
                  <a:noFill/>
                </a:ln>
                <a:solidFill>
                  <a:schemeClr val="tx1">
                    <a:lumMod val="95000"/>
                    <a:lumOff val="5000"/>
                  </a:schemeClr>
                </a:solidFill>
                <a:effectLst/>
                <a:uLnTx/>
                <a:uFillTx/>
                <a:latin typeface="黑体" panose="02010609060101010101" pitchFamily="49" charset="-122"/>
                <a:ea typeface="黑体" panose="02010609060101010101" pitchFamily="49" charset="-122"/>
                <a:cs typeface="+mn-cs"/>
              </a:rPr>
              <a:t>年立法计划。</a:t>
            </a:r>
            <a:endParaRPr kumimoji="0" lang="zh-CN" altLang="en-US" sz="1600" b="0" i="0" u="none" strike="noStrike" kern="1200" cap="none" spc="0" normalizeH="0" baseline="0" noProof="0" dirty="0">
              <a:ln>
                <a:noFill/>
              </a:ln>
              <a:solidFill>
                <a:schemeClr val="tx1">
                  <a:lumMod val="95000"/>
                  <a:lumOff val="5000"/>
                </a:schemeClr>
              </a:solidFill>
              <a:effectLst/>
              <a:uLnTx/>
              <a:uFillTx/>
              <a:latin typeface="黑体" panose="02010609060101010101" pitchFamily="49" charset="-122"/>
              <a:ea typeface="黑体" panose="02010609060101010101" pitchFamily="49" charset="-122"/>
              <a:cs typeface="+mn-cs"/>
            </a:endParaRPr>
          </a:p>
        </p:txBody>
      </p:sp>
      <p:pic>
        <p:nvPicPr>
          <p:cNvPr id="129026" name="Picture 2"/>
          <p:cNvPicPr>
            <a:picLocks noChangeAspect="1" noChangeArrowheads="1"/>
          </p:cNvPicPr>
          <p:nvPr/>
        </p:nvPicPr>
        <p:blipFill>
          <a:blip r:embed="rId1" cstate="print"/>
          <a:srcRect/>
          <a:stretch>
            <a:fillRect/>
          </a:stretch>
        </p:blipFill>
        <p:spPr bwMode="auto">
          <a:xfrm>
            <a:off x="2189631" y="987574"/>
            <a:ext cx="4752975" cy="3171825"/>
          </a:xfrm>
          <a:prstGeom prst="roundRect">
            <a:avLst/>
          </a:prstGeom>
          <a:noFill/>
          <a:ln>
            <a:noFill/>
          </a:ln>
          <a:effectLst/>
        </p:spPr>
      </p:pic>
      <p:pic>
        <p:nvPicPr>
          <p:cNvPr id="29700" name="Image 12" descr="Divider Right.png"/>
          <p:cNvPicPr>
            <a:picLocks noChangeAspect="1"/>
          </p:cNvPicPr>
          <p:nvPr/>
        </p:nvPicPr>
        <p:blipFill>
          <a:blip r:embed="rId2"/>
          <a:stretch>
            <a:fillRect/>
          </a:stretch>
        </p:blipFill>
        <p:spPr>
          <a:xfrm>
            <a:off x="468313" y="411163"/>
            <a:ext cx="1522412" cy="52387"/>
          </a:xfrm>
          <a:prstGeom prst="rect">
            <a:avLst/>
          </a:prstGeom>
          <a:noFill/>
          <a:ln w="9525">
            <a:noFill/>
          </a:ln>
        </p:spPr>
      </p:pic>
      <p:pic>
        <p:nvPicPr>
          <p:cNvPr id="29701" name="Image 12" descr="Divider Right.png"/>
          <p:cNvPicPr>
            <a:picLocks noChangeAspect="1"/>
          </p:cNvPicPr>
          <p:nvPr/>
        </p:nvPicPr>
        <p:blipFill>
          <a:blip r:embed="rId3"/>
          <a:stretch>
            <a:fillRect/>
          </a:stretch>
        </p:blipFill>
        <p:spPr>
          <a:xfrm>
            <a:off x="6875463" y="411163"/>
            <a:ext cx="1522412" cy="52387"/>
          </a:xfrm>
          <a:prstGeom prst="rect">
            <a:avLst/>
          </a:prstGeom>
          <a:noFill/>
          <a:ln w="9525">
            <a:noFill/>
          </a:ln>
        </p:spPr>
      </p:pic>
      <p:sp>
        <p:nvSpPr>
          <p:cNvPr id="7" name="TextBox 6"/>
          <p:cNvSpPr txBox="1"/>
          <p:nvPr/>
        </p:nvSpPr>
        <p:spPr>
          <a:xfrm>
            <a:off x="2268538" y="339725"/>
            <a:ext cx="4462463" cy="276225"/>
          </a:xfrm>
          <a:prstGeom prst="rect">
            <a:avLst/>
          </a:prstGeom>
          <a:noFill/>
        </p:spPr>
        <p:txBody>
          <a:bodyPr lIns="0" tIns="0" rIns="0" bIns="0">
            <a:spAutoFit/>
          </a:bodyPr>
          <a:lstStyle/>
          <a:p>
            <a:pPr marL="171450" marR="0" lvl="1" indent="-171450" algn="ctr" defTabSz="914400" rtl="0" eaLnBrk="1" fontAlgn="base" latinLnBrk="0" hangingPunct="1">
              <a:lnSpc>
                <a:spcPct val="100000"/>
              </a:lnSpc>
              <a:spcBef>
                <a:spcPct val="0"/>
              </a:spcBef>
              <a:spcAft>
                <a:spcPct val="0"/>
              </a:spcAft>
              <a:buClrTx/>
              <a:buSzTx/>
              <a:buFontTx/>
              <a:buNone/>
              <a:defRPr/>
            </a:pPr>
            <a:r>
              <a:rPr kumimoji="0" lang="en-US" altLang="zh-CN" sz="1800" b="1" i="0" u="none" strike="noStrike" kern="1200" cap="none" spc="0" normalizeH="0" baseline="0" noProof="0" dirty="0">
                <a:ln>
                  <a:noFill/>
                </a:ln>
                <a:solidFill>
                  <a:schemeClr val="tx1">
                    <a:lumMod val="50000"/>
                    <a:lumOff val="50000"/>
                  </a:schemeClr>
                </a:solidFill>
                <a:effectLst/>
                <a:uLnTx/>
                <a:uFillTx/>
                <a:latin typeface="黑体" panose="02010609060101010101" pitchFamily="49" charset="-122"/>
                <a:ea typeface="黑体" panose="02010609060101010101" pitchFamily="49" charset="-122"/>
                <a:cs typeface="+mn-cs"/>
              </a:rPr>
              <a:t>《</a:t>
            </a:r>
            <a:r>
              <a:rPr kumimoji="0" lang="zh-CN" altLang="en-US" sz="1800" b="1" i="0" u="none" strike="noStrike" kern="1200" cap="none" spc="0" normalizeH="0" baseline="0" noProof="0" dirty="0">
                <a:ln>
                  <a:noFill/>
                </a:ln>
                <a:solidFill>
                  <a:schemeClr val="tx1">
                    <a:lumMod val="50000"/>
                    <a:lumOff val="50000"/>
                  </a:schemeClr>
                </a:solidFill>
                <a:effectLst/>
                <a:uLnTx/>
                <a:uFillTx/>
                <a:latin typeface="黑体" panose="02010609060101010101" pitchFamily="49" charset="-122"/>
                <a:ea typeface="黑体" panose="02010609060101010101" pitchFamily="49" charset="-122"/>
                <a:cs typeface="+mn-cs"/>
              </a:rPr>
              <a:t>江苏省献血条例</a:t>
            </a:r>
            <a:r>
              <a:rPr kumimoji="0" lang="en-US" altLang="zh-CN" sz="1800" b="1" i="0" u="none" strike="noStrike" kern="1200" cap="none" spc="0" normalizeH="0" baseline="0" noProof="0" dirty="0">
                <a:ln>
                  <a:noFill/>
                </a:ln>
                <a:solidFill>
                  <a:schemeClr val="tx1">
                    <a:lumMod val="50000"/>
                    <a:lumOff val="50000"/>
                  </a:schemeClr>
                </a:solidFill>
                <a:effectLst/>
                <a:uLnTx/>
                <a:uFillTx/>
                <a:latin typeface="黑体" panose="02010609060101010101" pitchFamily="49" charset="-122"/>
                <a:ea typeface="黑体" panose="02010609060101010101" pitchFamily="49" charset="-122"/>
                <a:cs typeface="+mn-cs"/>
              </a:rPr>
              <a:t>》</a:t>
            </a:r>
            <a:r>
              <a:rPr kumimoji="0" lang="zh-CN" altLang="en-US" sz="1800" b="1" i="0" u="none" strike="noStrike" kern="1200" cap="none" spc="0" normalizeH="0" baseline="0" noProof="0" dirty="0">
                <a:ln>
                  <a:noFill/>
                </a:ln>
                <a:solidFill>
                  <a:schemeClr val="tx1">
                    <a:lumMod val="50000"/>
                    <a:lumOff val="50000"/>
                  </a:schemeClr>
                </a:solidFill>
                <a:effectLst/>
                <a:uLnTx/>
                <a:uFillTx/>
                <a:latin typeface="黑体" panose="02010609060101010101" pitchFamily="49" charset="-122"/>
                <a:ea typeface="黑体" panose="02010609060101010101" pitchFamily="49" charset="-122"/>
                <a:cs typeface="+mn-cs"/>
              </a:rPr>
              <a:t>修订过程</a:t>
            </a:r>
            <a:endParaRPr kumimoji="0" lang="zh-CN" altLang="en-US" sz="1800" b="1" i="0" u="none" strike="noStrike" kern="1200" cap="none" spc="0" normalizeH="0" baseline="0" noProof="0" dirty="0">
              <a:ln>
                <a:noFill/>
              </a:ln>
              <a:solidFill>
                <a:schemeClr val="tx1"/>
              </a:solidFill>
              <a:effectLst/>
              <a:uLnTx/>
              <a:uFillTx/>
              <a:latin typeface="黑体" panose="02010609060101010101" pitchFamily="49" charset="-122"/>
              <a:ea typeface="黑体" panose="02010609060101010101" pitchFamily="49" charset="-122"/>
              <a:cs typeface="+mn-cs"/>
            </a:endParaRPr>
          </a:p>
        </p:txBody>
      </p:sp>
      <p:cxnSp>
        <p:nvCxnSpPr>
          <p:cNvPr id="8" name="Straight Connector 21"/>
          <p:cNvCxnSpPr/>
          <p:nvPr/>
        </p:nvCxnSpPr>
        <p:spPr>
          <a:xfrm>
            <a:off x="2555875" y="700088"/>
            <a:ext cx="3671888" cy="0"/>
          </a:xfrm>
          <a:prstGeom prst="line">
            <a:avLst/>
          </a:prstGeom>
          <a:ln w="38100">
            <a:solidFill>
              <a:schemeClr val="bg2"/>
            </a:solidFill>
            <a:prstDash val="sysDash"/>
          </a:ln>
        </p:spPr>
        <p:style>
          <a:lnRef idx="1">
            <a:schemeClr val="accent1"/>
          </a:lnRef>
          <a:fillRef idx="0">
            <a:schemeClr val="accent1"/>
          </a:fillRef>
          <a:effectRef idx="0">
            <a:schemeClr val="accent1"/>
          </a:effectRef>
          <a:fontRef idx="minor">
            <a:schemeClr val="tx1"/>
          </a:fontRef>
        </p:style>
      </p:cxnSp>
    </p:spTree>
  </p:cSld>
  <p:clrMapOvr>
    <a:masterClrMapping/>
  </p:clrMapOvr>
  <p:transition advTm="0"/>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0722" name="矩形 2"/>
          <p:cNvSpPr/>
          <p:nvPr/>
        </p:nvSpPr>
        <p:spPr>
          <a:xfrm>
            <a:off x="395288" y="1347788"/>
            <a:ext cx="3240087" cy="2770187"/>
          </a:xfrm>
          <a:prstGeom prst="rect">
            <a:avLst/>
          </a:prstGeom>
          <a:noFill/>
          <a:ln w="9525">
            <a:noFill/>
          </a:ln>
        </p:spPr>
        <p:txBody>
          <a:bodyPr>
            <a:spAutoFit/>
          </a:bodyPr>
          <a:p>
            <a:pPr>
              <a:lnSpc>
                <a:spcPct val="150000"/>
              </a:lnSpc>
            </a:pPr>
            <a:r>
              <a:rPr lang="en-US" altLang="zh-CN" dirty="0">
                <a:latin typeface="Calibri" panose="020F0502020204030204" pitchFamily="34" charset="0"/>
              </a:rPr>
              <a:t>       </a:t>
            </a:r>
            <a:r>
              <a:rPr lang="en-US" altLang="zh-CN" sz="1400" dirty="0">
                <a:latin typeface="黑体" panose="02010609060101010101" pitchFamily="49" charset="-122"/>
                <a:ea typeface="黑体" panose="02010609060101010101" pitchFamily="49" charset="-122"/>
              </a:rPr>
              <a:t>2017</a:t>
            </a:r>
            <a:r>
              <a:rPr lang="zh-CN" altLang="en-US" sz="1400" dirty="0">
                <a:latin typeface="黑体" panose="02010609060101010101" pitchFamily="49" charset="-122"/>
                <a:ea typeface="黑体" panose="02010609060101010101" pitchFamily="49" charset="-122"/>
              </a:rPr>
              <a:t>年</a:t>
            </a:r>
            <a:r>
              <a:rPr lang="en-US" altLang="zh-CN" sz="1400" dirty="0">
                <a:latin typeface="黑体" panose="02010609060101010101" pitchFamily="49" charset="-122"/>
                <a:ea typeface="黑体" panose="02010609060101010101" pitchFamily="49" charset="-122"/>
              </a:rPr>
              <a:t>3</a:t>
            </a:r>
            <a:r>
              <a:rPr lang="zh-CN" altLang="en-US" sz="1400" dirty="0">
                <a:latin typeface="黑体" panose="02010609060101010101" pitchFamily="49" charset="-122"/>
                <a:ea typeface="黑体" panose="02010609060101010101" pitchFamily="49" charset="-122"/>
              </a:rPr>
              <a:t>月</a:t>
            </a:r>
            <a:r>
              <a:rPr lang="en-US" altLang="zh-CN" sz="1400" dirty="0">
                <a:latin typeface="黑体" panose="02010609060101010101" pitchFamily="49" charset="-122"/>
                <a:ea typeface="黑体" panose="02010609060101010101" pitchFamily="49" charset="-122"/>
              </a:rPr>
              <a:t>14</a:t>
            </a:r>
            <a:r>
              <a:rPr lang="zh-CN" altLang="en-US" sz="1400" dirty="0">
                <a:latin typeface="黑体" panose="02010609060101010101" pitchFamily="49" charset="-122"/>
                <a:ea typeface="黑体" panose="02010609060101010101" pitchFamily="49" charset="-122"/>
              </a:rPr>
              <a:t>日上午，省人大常委会教科文卫委副主任胡晓抒、省人大常委会教科文卫委委员郝日升等一行五人来我中心就</a:t>
            </a:r>
            <a:r>
              <a:rPr lang="en-US" altLang="zh-CN" sz="1400" dirty="0">
                <a:latin typeface="黑体" panose="02010609060101010101" pitchFamily="49" charset="-122"/>
                <a:ea typeface="黑体" panose="02010609060101010101" pitchFamily="49" charset="-122"/>
              </a:rPr>
              <a:t>《</a:t>
            </a:r>
            <a:r>
              <a:rPr lang="zh-CN" altLang="en-US" sz="1400" dirty="0">
                <a:latin typeface="黑体" panose="02010609060101010101" pitchFamily="49" charset="-122"/>
                <a:ea typeface="黑体" panose="02010609060101010101" pitchFamily="49" charset="-122"/>
              </a:rPr>
              <a:t>江苏省献血条例</a:t>
            </a:r>
            <a:r>
              <a:rPr lang="en-US" altLang="zh-CN" sz="1400" dirty="0">
                <a:latin typeface="黑体" panose="02010609060101010101" pitchFamily="49" charset="-122"/>
                <a:ea typeface="黑体" panose="02010609060101010101" pitchFamily="49" charset="-122"/>
              </a:rPr>
              <a:t>》</a:t>
            </a:r>
            <a:r>
              <a:rPr lang="zh-CN" altLang="en-US" sz="1400" dirty="0">
                <a:latin typeface="黑体" panose="02010609060101010101" pitchFamily="49" charset="-122"/>
                <a:ea typeface="黑体" panose="02010609060101010101" pitchFamily="49" charset="-122"/>
              </a:rPr>
              <a:t>的修订开展前期调研准备工作，省卫计委副主任李少冬、医政医管处处长张金宏、政法处处长翁历文、医政医管处副处长高鹏等相关领导陪同。</a:t>
            </a:r>
            <a:endParaRPr lang="zh-CN" altLang="en-US" sz="1400" dirty="0">
              <a:latin typeface="黑体" panose="02010609060101010101" pitchFamily="49" charset="-122"/>
              <a:ea typeface="黑体" panose="02010609060101010101" pitchFamily="49" charset="-122"/>
            </a:endParaRPr>
          </a:p>
        </p:txBody>
      </p:sp>
      <p:pic>
        <p:nvPicPr>
          <p:cNvPr id="130051" name="Picture 3"/>
          <p:cNvPicPr>
            <a:picLocks noChangeAspect="1" noChangeArrowheads="1"/>
          </p:cNvPicPr>
          <p:nvPr/>
        </p:nvPicPr>
        <p:blipFill>
          <a:blip r:embed="rId1" cstate="print"/>
          <a:srcRect/>
          <a:stretch>
            <a:fillRect/>
          </a:stretch>
        </p:blipFill>
        <p:spPr bwMode="auto">
          <a:xfrm>
            <a:off x="3635896" y="860139"/>
            <a:ext cx="4880892" cy="3335276"/>
          </a:xfrm>
          <a:prstGeom prst="ellipse">
            <a:avLst/>
          </a:prstGeom>
          <a:noFill/>
          <a:ln>
            <a:noFill/>
          </a:ln>
          <a:effectLst/>
        </p:spPr>
      </p:pic>
      <p:pic>
        <p:nvPicPr>
          <p:cNvPr id="30724" name="Image 12" descr="Divider Right.png"/>
          <p:cNvPicPr>
            <a:picLocks noChangeAspect="1"/>
          </p:cNvPicPr>
          <p:nvPr/>
        </p:nvPicPr>
        <p:blipFill>
          <a:blip r:embed="rId2"/>
          <a:stretch>
            <a:fillRect/>
          </a:stretch>
        </p:blipFill>
        <p:spPr>
          <a:xfrm>
            <a:off x="468313" y="411163"/>
            <a:ext cx="1522412" cy="52387"/>
          </a:xfrm>
          <a:prstGeom prst="rect">
            <a:avLst/>
          </a:prstGeom>
          <a:noFill/>
          <a:ln w="9525">
            <a:noFill/>
          </a:ln>
        </p:spPr>
      </p:pic>
      <p:pic>
        <p:nvPicPr>
          <p:cNvPr id="30725" name="Image 12" descr="Divider Right.png"/>
          <p:cNvPicPr>
            <a:picLocks noChangeAspect="1"/>
          </p:cNvPicPr>
          <p:nvPr/>
        </p:nvPicPr>
        <p:blipFill>
          <a:blip r:embed="rId3"/>
          <a:stretch>
            <a:fillRect/>
          </a:stretch>
        </p:blipFill>
        <p:spPr>
          <a:xfrm>
            <a:off x="6875463" y="411163"/>
            <a:ext cx="1522412" cy="52387"/>
          </a:xfrm>
          <a:prstGeom prst="rect">
            <a:avLst/>
          </a:prstGeom>
          <a:noFill/>
          <a:ln w="9525">
            <a:noFill/>
          </a:ln>
        </p:spPr>
      </p:pic>
      <p:sp>
        <p:nvSpPr>
          <p:cNvPr id="7" name="TextBox 6"/>
          <p:cNvSpPr txBox="1"/>
          <p:nvPr/>
        </p:nvSpPr>
        <p:spPr>
          <a:xfrm>
            <a:off x="2268538" y="339725"/>
            <a:ext cx="4462463" cy="276225"/>
          </a:xfrm>
          <a:prstGeom prst="rect">
            <a:avLst/>
          </a:prstGeom>
          <a:noFill/>
        </p:spPr>
        <p:txBody>
          <a:bodyPr lIns="0" tIns="0" rIns="0" bIns="0">
            <a:spAutoFit/>
          </a:bodyPr>
          <a:lstStyle/>
          <a:p>
            <a:pPr marL="171450" marR="0" lvl="1" indent="-171450" algn="ctr" defTabSz="914400" rtl="0" eaLnBrk="1" fontAlgn="base" latinLnBrk="0" hangingPunct="1">
              <a:lnSpc>
                <a:spcPct val="100000"/>
              </a:lnSpc>
              <a:spcBef>
                <a:spcPct val="0"/>
              </a:spcBef>
              <a:spcAft>
                <a:spcPct val="0"/>
              </a:spcAft>
              <a:buClrTx/>
              <a:buSzTx/>
              <a:buFontTx/>
              <a:buNone/>
              <a:defRPr/>
            </a:pPr>
            <a:r>
              <a:rPr kumimoji="0" lang="en-US" altLang="zh-CN" sz="1800" b="1" i="0" u="none" strike="noStrike" kern="1200" cap="none" spc="0" normalizeH="0" baseline="0" noProof="0" dirty="0">
                <a:ln>
                  <a:noFill/>
                </a:ln>
                <a:solidFill>
                  <a:schemeClr val="tx1">
                    <a:lumMod val="50000"/>
                    <a:lumOff val="50000"/>
                  </a:schemeClr>
                </a:solidFill>
                <a:effectLst/>
                <a:uLnTx/>
                <a:uFillTx/>
                <a:latin typeface="黑体" panose="02010609060101010101" pitchFamily="49" charset="-122"/>
                <a:ea typeface="黑体" panose="02010609060101010101" pitchFamily="49" charset="-122"/>
                <a:cs typeface="+mn-cs"/>
              </a:rPr>
              <a:t>《</a:t>
            </a:r>
            <a:r>
              <a:rPr kumimoji="0" lang="zh-CN" altLang="en-US" sz="1800" b="1" i="0" u="none" strike="noStrike" kern="1200" cap="none" spc="0" normalizeH="0" baseline="0" noProof="0" dirty="0">
                <a:ln>
                  <a:noFill/>
                </a:ln>
                <a:solidFill>
                  <a:schemeClr val="tx1">
                    <a:lumMod val="50000"/>
                    <a:lumOff val="50000"/>
                  </a:schemeClr>
                </a:solidFill>
                <a:effectLst/>
                <a:uLnTx/>
                <a:uFillTx/>
                <a:latin typeface="黑体" panose="02010609060101010101" pitchFamily="49" charset="-122"/>
                <a:ea typeface="黑体" panose="02010609060101010101" pitchFamily="49" charset="-122"/>
                <a:cs typeface="+mn-cs"/>
              </a:rPr>
              <a:t>江苏省献血条例</a:t>
            </a:r>
            <a:r>
              <a:rPr kumimoji="0" lang="en-US" altLang="zh-CN" sz="1800" b="1" i="0" u="none" strike="noStrike" kern="1200" cap="none" spc="0" normalizeH="0" baseline="0" noProof="0" dirty="0">
                <a:ln>
                  <a:noFill/>
                </a:ln>
                <a:solidFill>
                  <a:schemeClr val="tx1">
                    <a:lumMod val="50000"/>
                    <a:lumOff val="50000"/>
                  </a:schemeClr>
                </a:solidFill>
                <a:effectLst/>
                <a:uLnTx/>
                <a:uFillTx/>
                <a:latin typeface="黑体" panose="02010609060101010101" pitchFamily="49" charset="-122"/>
                <a:ea typeface="黑体" panose="02010609060101010101" pitchFamily="49" charset="-122"/>
                <a:cs typeface="+mn-cs"/>
              </a:rPr>
              <a:t>》</a:t>
            </a:r>
            <a:r>
              <a:rPr kumimoji="0" lang="zh-CN" altLang="en-US" sz="1800" b="1" i="0" u="none" strike="noStrike" kern="1200" cap="none" spc="0" normalizeH="0" baseline="0" noProof="0" dirty="0">
                <a:ln>
                  <a:noFill/>
                </a:ln>
                <a:solidFill>
                  <a:schemeClr val="tx1">
                    <a:lumMod val="50000"/>
                    <a:lumOff val="50000"/>
                  </a:schemeClr>
                </a:solidFill>
                <a:effectLst/>
                <a:uLnTx/>
                <a:uFillTx/>
                <a:latin typeface="黑体" panose="02010609060101010101" pitchFamily="49" charset="-122"/>
                <a:ea typeface="黑体" panose="02010609060101010101" pitchFamily="49" charset="-122"/>
                <a:cs typeface="+mn-cs"/>
              </a:rPr>
              <a:t>修订过程</a:t>
            </a:r>
            <a:endParaRPr kumimoji="0" lang="zh-CN" altLang="en-US" sz="1800" b="1" i="0" u="none" strike="noStrike" kern="1200" cap="none" spc="0" normalizeH="0" baseline="0" noProof="0" dirty="0">
              <a:ln>
                <a:noFill/>
              </a:ln>
              <a:solidFill>
                <a:schemeClr val="tx1"/>
              </a:solidFill>
              <a:effectLst/>
              <a:uLnTx/>
              <a:uFillTx/>
              <a:latin typeface="黑体" panose="02010609060101010101" pitchFamily="49" charset="-122"/>
              <a:ea typeface="黑体" panose="02010609060101010101" pitchFamily="49" charset="-122"/>
              <a:cs typeface="+mn-cs"/>
            </a:endParaRPr>
          </a:p>
        </p:txBody>
      </p:sp>
      <p:cxnSp>
        <p:nvCxnSpPr>
          <p:cNvPr id="8" name="Straight Connector 21"/>
          <p:cNvCxnSpPr/>
          <p:nvPr/>
        </p:nvCxnSpPr>
        <p:spPr>
          <a:xfrm>
            <a:off x="2555875" y="700088"/>
            <a:ext cx="3671888" cy="0"/>
          </a:xfrm>
          <a:prstGeom prst="line">
            <a:avLst/>
          </a:prstGeom>
          <a:ln w="38100">
            <a:solidFill>
              <a:schemeClr val="bg2"/>
            </a:solidFill>
            <a:prstDash val="sysDash"/>
          </a:ln>
        </p:spPr>
        <p:style>
          <a:lnRef idx="1">
            <a:schemeClr val="accent1"/>
          </a:lnRef>
          <a:fillRef idx="0">
            <a:schemeClr val="accent1"/>
          </a:fillRef>
          <a:effectRef idx="0">
            <a:schemeClr val="accent1"/>
          </a:effectRef>
          <a:fontRef idx="minor">
            <a:schemeClr val="tx1"/>
          </a:fontRef>
        </p:style>
      </p:cxnSp>
    </p:spTree>
  </p:cSld>
  <p:clrMapOvr>
    <a:masterClrMapping/>
  </p:clrMapOvr>
  <p:transition advTm="0"/>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矩形 1"/>
          <p:cNvSpPr/>
          <p:nvPr/>
        </p:nvSpPr>
        <p:spPr>
          <a:xfrm>
            <a:off x="3571875" y="1285875"/>
            <a:ext cx="5094288" cy="2678113"/>
          </a:xfrm>
          <a:prstGeom prst="rect">
            <a:avLst/>
          </a:prstGeom>
        </p:spPr>
        <p:txBody>
          <a:bodyPr>
            <a:spAutoFit/>
          </a:bodyPr>
          <a:lstStyle/>
          <a:p>
            <a:pPr marL="0" marR="0" lvl="0" indent="0" algn="l" defTabSz="914400" rtl="0" eaLnBrk="1" fontAlgn="base" latinLnBrk="0" hangingPunct="1">
              <a:lnSpc>
                <a:spcPct val="150000"/>
              </a:lnSpc>
              <a:spcBef>
                <a:spcPct val="0"/>
              </a:spcBef>
              <a:spcAft>
                <a:spcPct val="0"/>
              </a:spcAft>
              <a:buClrTx/>
              <a:buSzTx/>
              <a:buFontTx/>
              <a:buNone/>
              <a:defRPr/>
            </a:pPr>
            <a:r>
              <a:rPr kumimoji="0" lang="en-US" altLang="zh-CN" sz="1400" b="0" i="0" u="none" strike="noStrike" kern="1200" cap="none" spc="0" normalizeH="0" baseline="0" noProof="0" dirty="0">
                <a:ln>
                  <a:noFill/>
                </a:ln>
                <a:solidFill>
                  <a:schemeClr val="tx1">
                    <a:lumMod val="95000"/>
                    <a:lumOff val="5000"/>
                  </a:schemeClr>
                </a:solidFill>
                <a:effectLst/>
                <a:uLnTx/>
                <a:uFillTx/>
                <a:latin typeface="黑体" panose="02010609060101010101" pitchFamily="49" charset="-122"/>
                <a:ea typeface="黑体" panose="02010609060101010101" pitchFamily="49" charset="-122"/>
                <a:cs typeface="+mn-cs"/>
              </a:rPr>
              <a:t>    2017</a:t>
            </a:r>
            <a:r>
              <a:rPr kumimoji="0" lang="zh-CN" altLang="en-US" sz="1400" b="0" i="0" u="none" strike="noStrike" kern="1200" cap="none" spc="0" normalizeH="0" baseline="0" noProof="0" dirty="0">
                <a:ln>
                  <a:noFill/>
                </a:ln>
                <a:solidFill>
                  <a:schemeClr val="tx1">
                    <a:lumMod val="95000"/>
                    <a:lumOff val="5000"/>
                  </a:schemeClr>
                </a:solidFill>
                <a:effectLst/>
                <a:uLnTx/>
                <a:uFillTx/>
                <a:latin typeface="黑体" panose="02010609060101010101" pitchFamily="49" charset="-122"/>
                <a:ea typeface="黑体" panose="02010609060101010101" pitchFamily="49" charset="-122"/>
                <a:cs typeface="+mn-cs"/>
              </a:rPr>
              <a:t>年</a:t>
            </a:r>
            <a:r>
              <a:rPr kumimoji="0" lang="en-US" altLang="zh-CN" sz="1400" b="0" i="0" u="none" strike="noStrike" kern="1200" cap="none" spc="0" normalizeH="0" baseline="0" noProof="0" dirty="0">
                <a:ln>
                  <a:noFill/>
                </a:ln>
                <a:solidFill>
                  <a:schemeClr val="tx1">
                    <a:lumMod val="95000"/>
                    <a:lumOff val="5000"/>
                  </a:schemeClr>
                </a:solidFill>
                <a:effectLst/>
                <a:uLnTx/>
                <a:uFillTx/>
                <a:latin typeface="黑体" panose="02010609060101010101" pitchFamily="49" charset="-122"/>
                <a:ea typeface="黑体" panose="02010609060101010101" pitchFamily="49" charset="-122"/>
                <a:cs typeface="+mn-cs"/>
              </a:rPr>
              <a:t>4</a:t>
            </a:r>
            <a:r>
              <a:rPr kumimoji="0" lang="zh-CN" altLang="en-US" sz="1400" b="0" i="0" u="none" strike="noStrike" kern="1200" cap="none" spc="0" normalizeH="0" baseline="0" noProof="0" dirty="0">
                <a:ln>
                  <a:noFill/>
                </a:ln>
                <a:solidFill>
                  <a:schemeClr val="tx1">
                    <a:lumMod val="95000"/>
                    <a:lumOff val="5000"/>
                  </a:schemeClr>
                </a:solidFill>
                <a:effectLst/>
                <a:uLnTx/>
                <a:uFillTx/>
                <a:latin typeface="黑体" panose="02010609060101010101" pitchFamily="49" charset="-122"/>
                <a:ea typeface="黑体" panose="02010609060101010101" pitchFamily="49" charset="-122"/>
                <a:cs typeface="+mn-cs"/>
              </a:rPr>
              <a:t>月</a:t>
            </a:r>
            <a:r>
              <a:rPr kumimoji="0" lang="en-US" altLang="zh-CN" sz="1400" b="0" i="0" u="none" strike="noStrike" kern="1200" cap="none" spc="0" normalizeH="0" baseline="0" noProof="0" dirty="0">
                <a:ln>
                  <a:noFill/>
                </a:ln>
                <a:solidFill>
                  <a:schemeClr val="tx1">
                    <a:lumMod val="95000"/>
                    <a:lumOff val="5000"/>
                  </a:schemeClr>
                </a:solidFill>
                <a:effectLst/>
                <a:uLnTx/>
                <a:uFillTx/>
                <a:latin typeface="黑体" panose="02010609060101010101" pitchFamily="49" charset="-122"/>
                <a:ea typeface="黑体" panose="02010609060101010101" pitchFamily="49" charset="-122"/>
                <a:cs typeface="+mn-cs"/>
              </a:rPr>
              <a:t>7</a:t>
            </a:r>
            <a:r>
              <a:rPr kumimoji="0" lang="zh-CN" altLang="en-US" sz="1400" b="0" i="0" u="none" strike="noStrike" kern="1200" cap="none" spc="0" normalizeH="0" baseline="0" noProof="0" dirty="0">
                <a:ln>
                  <a:noFill/>
                </a:ln>
                <a:solidFill>
                  <a:schemeClr val="tx1">
                    <a:lumMod val="95000"/>
                    <a:lumOff val="5000"/>
                  </a:schemeClr>
                </a:solidFill>
                <a:effectLst/>
                <a:uLnTx/>
                <a:uFillTx/>
                <a:latin typeface="黑体" panose="02010609060101010101" pitchFamily="49" charset="-122"/>
                <a:ea typeface="黑体" panose="02010609060101010101" pitchFamily="49" charset="-122"/>
                <a:cs typeface="+mn-cs"/>
              </a:rPr>
              <a:t>日，省卫计委副主任李少冬带队赴浙江省调研学习无偿献血工作，省编办、省交通运输厅、省住房建设厅、省旅游局等部门相关处室负责同志参加调研。</a:t>
            </a:r>
            <a:endParaRPr kumimoji="0" lang="en-US" altLang="zh-CN" sz="1400" b="0" i="0" u="none" strike="noStrike" kern="1200" cap="none" spc="0" normalizeH="0" baseline="0" noProof="0" dirty="0">
              <a:ln>
                <a:noFill/>
              </a:ln>
              <a:solidFill>
                <a:schemeClr val="tx1">
                  <a:lumMod val="95000"/>
                  <a:lumOff val="5000"/>
                </a:schemeClr>
              </a:solidFill>
              <a:effectLst/>
              <a:uLnTx/>
              <a:uFillTx/>
              <a:latin typeface="黑体" panose="02010609060101010101" pitchFamily="49" charset="-122"/>
              <a:ea typeface="黑体" panose="02010609060101010101" pitchFamily="49" charset="-122"/>
              <a:cs typeface="+mn-cs"/>
            </a:endParaRPr>
          </a:p>
          <a:p>
            <a:pPr marL="0" marR="0" lvl="0" indent="0" algn="l" defTabSz="914400" rtl="0" eaLnBrk="1" fontAlgn="base" latinLnBrk="0" hangingPunct="1">
              <a:lnSpc>
                <a:spcPct val="150000"/>
              </a:lnSpc>
              <a:spcBef>
                <a:spcPct val="0"/>
              </a:spcBef>
              <a:spcAft>
                <a:spcPct val="0"/>
              </a:spcAft>
              <a:buClrTx/>
              <a:buSzTx/>
              <a:buFontTx/>
              <a:buNone/>
              <a:defRPr/>
            </a:pPr>
            <a:r>
              <a:rPr kumimoji="0" lang="zh-CN" altLang="en-US" sz="1400" b="0" i="0" u="none" strike="noStrike" kern="1200" cap="none" spc="0" normalizeH="0" baseline="0" noProof="0" dirty="0">
                <a:ln>
                  <a:noFill/>
                </a:ln>
                <a:solidFill>
                  <a:schemeClr val="tx1">
                    <a:lumMod val="95000"/>
                    <a:lumOff val="5000"/>
                  </a:schemeClr>
                </a:solidFill>
                <a:effectLst/>
                <a:uLnTx/>
                <a:uFillTx/>
                <a:latin typeface="黑体" panose="02010609060101010101" pitchFamily="49" charset="-122"/>
                <a:ea typeface="黑体" panose="02010609060101010101" pitchFamily="49" charset="-122"/>
                <a:cs typeface="+mn-cs"/>
              </a:rPr>
              <a:t>   调研组听取了浙江省多部门联动推进献血事业发展、依法监督管理保障用血安全、采供血机构编制管理、无偿献血者“三免”政策实施等方面的做法和经验介绍，并就当前无偿献血工作的重点和难点问题进行深入的探</a:t>
            </a:r>
            <a:r>
              <a:rPr kumimoji="0" lang="zh-CN" altLang="en-US" sz="1400" b="0" i="0" u="none" strike="noStrike" kern="1200" cap="none" spc="0" normalizeH="0" baseline="0" noProof="0" dirty="0" smtClean="0">
                <a:ln>
                  <a:noFill/>
                </a:ln>
                <a:solidFill>
                  <a:schemeClr val="tx1">
                    <a:lumMod val="95000"/>
                    <a:lumOff val="5000"/>
                  </a:schemeClr>
                </a:solidFill>
                <a:effectLst/>
                <a:uLnTx/>
                <a:uFillTx/>
                <a:latin typeface="黑体" panose="02010609060101010101" pitchFamily="49" charset="-122"/>
                <a:ea typeface="黑体" panose="02010609060101010101" pitchFamily="49" charset="-122"/>
                <a:cs typeface="+mn-cs"/>
              </a:rPr>
              <a:t>讨。</a:t>
            </a:r>
            <a:br>
              <a:rPr kumimoji="0" lang="zh-CN" altLang="en-US" sz="1400" b="0" i="0" u="none" strike="noStrike" kern="1200" cap="none" spc="0" normalizeH="0" baseline="0" noProof="0" dirty="0">
                <a:ln>
                  <a:noFill/>
                </a:ln>
                <a:solidFill>
                  <a:schemeClr val="tx1">
                    <a:lumMod val="95000"/>
                    <a:lumOff val="5000"/>
                  </a:schemeClr>
                </a:solidFill>
                <a:effectLst/>
                <a:uLnTx/>
                <a:uFillTx/>
                <a:latin typeface="黑体" panose="02010609060101010101" pitchFamily="49" charset="-122"/>
                <a:ea typeface="黑体" panose="02010609060101010101" pitchFamily="49" charset="-122"/>
                <a:cs typeface="+mn-cs"/>
              </a:rPr>
            </a:br>
            <a:r>
              <a:rPr kumimoji="0" lang="zh-CN" altLang="en-US" sz="1400" b="0" i="0" u="none" strike="noStrike" kern="1200" cap="none" spc="0" normalizeH="0" baseline="0" noProof="0" dirty="0">
                <a:ln>
                  <a:noFill/>
                </a:ln>
                <a:solidFill>
                  <a:schemeClr val="tx1">
                    <a:lumMod val="95000"/>
                    <a:lumOff val="5000"/>
                  </a:schemeClr>
                </a:solidFill>
                <a:effectLst/>
                <a:uLnTx/>
                <a:uFillTx/>
                <a:latin typeface="黑体" panose="02010609060101010101" pitchFamily="49" charset="-122"/>
                <a:ea typeface="黑体" panose="02010609060101010101" pitchFamily="49" charset="-122"/>
                <a:cs typeface="+mn-cs"/>
              </a:rPr>
              <a:t>    </a:t>
            </a:r>
            <a:endParaRPr kumimoji="0" lang="zh-CN" altLang="en-US" sz="1400" b="0" i="0" u="none" strike="noStrike" kern="1200" cap="none" spc="0" normalizeH="0" baseline="0" noProof="0" dirty="0">
              <a:ln>
                <a:noFill/>
              </a:ln>
              <a:solidFill>
                <a:schemeClr val="tx1">
                  <a:lumMod val="95000"/>
                  <a:lumOff val="5000"/>
                </a:schemeClr>
              </a:solidFill>
              <a:effectLst/>
              <a:uLnTx/>
              <a:uFillTx/>
              <a:latin typeface="黑体" panose="02010609060101010101" pitchFamily="49" charset="-122"/>
              <a:ea typeface="黑体" panose="02010609060101010101" pitchFamily="49" charset="-122"/>
              <a:cs typeface="+mn-cs"/>
            </a:endParaRPr>
          </a:p>
        </p:txBody>
      </p:sp>
      <p:pic>
        <p:nvPicPr>
          <p:cNvPr id="131074" name="Picture 2"/>
          <p:cNvPicPr>
            <a:picLocks noChangeAspect="1" noChangeArrowheads="1"/>
          </p:cNvPicPr>
          <p:nvPr/>
        </p:nvPicPr>
        <p:blipFill>
          <a:blip r:embed="rId1" cstate="print"/>
          <a:srcRect/>
          <a:stretch>
            <a:fillRect/>
          </a:stretch>
        </p:blipFill>
        <p:spPr bwMode="auto">
          <a:xfrm>
            <a:off x="251520" y="1347614"/>
            <a:ext cx="3145532" cy="2359149"/>
          </a:xfrm>
          <a:prstGeom prst="roundRect">
            <a:avLst/>
          </a:prstGeom>
          <a:noFill/>
          <a:ln>
            <a:noFill/>
          </a:ln>
          <a:effectLst/>
        </p:spPr>
      </p:pic>
      <p:pic>
        <p:nvPicPr>
          <p:cNvPr id="31748" name="Image 12" descr="Divider Right.png"/>
          <p:cNvPicPr>
            <a:picLocks noChangeAspect="1"/>
          </p:cNvPicPr>
          <p:nvPr/>
        </p:nvPicPr>
        <p:blipFill>
          <a:blip r:embed="rId2"/>
          <a:stretch>
            <a:fillRect/>
          </a:stretch>
        </p:blipFill>
        <p:spPr>
          <a:xfrm>
            <a:off x="468313" y="411163"/>
            <a:ext cx="1522412" cy="52387"/>
          </a:xfrm>
          <a:prstGeom prst="rect">
            <a:avLst/>
          </a:prstGeom>
          <a:noFill/>
          <a:ln w="9525">
            <a:noFill/>
          </a:ln>
        </p:spPr>
      </p:pic>
      <p:pic>
        <p:nvPicPr>
          <p:cNvPr id="31749" name="Image 12" descr="Divider Right.png"/>
          <p:cNvPicPr>
            <a:picLocks noChangeAspect="1"/>
          </p:cNvPicPr>
          <p:nvPr/>
        </p:nvPicPr>
        <p:blipFill>
          <a:blip r:embed="rId3"/>
          <a:stretch>
            <a:fillRect/>
          </a:stretch>
        </p:blipFill>
        <p:spPr>
          <a:xfrm>
            <a:off x="6875463" y="411163"/>
            <a:ext cx="1522412" cy="52387"/>
          </a:xfrm>
          <a:prstGeom prst="rect">
            <a:avLst/>
          </a:prstGeom>
          <a:noFill/>
          <a:ln w="9525">
            <a:noFill/>
          </a:ln>
        </p:spPr>
      </p:pic>
      <p:sp>
        <p:nvSpPr>
          <p:cNvPr id="6" name="TextBox 5"/>
          <p:cNvSpPr txBox="1"/>
          <p:nvPr/>
        </p:nvSpPr>
        <p:spPr>
          <a:xfrm>
            <a:off x="2268538" y="339725"/>
            <a:ext cx="4462463" cy="276225"/>
          </a:xfrm>
          <a:prstGeom prst="rect">
            <a:avLst/>
          </a:prstGeom>
          <a:noFill/>
        </p:spPr>
        <p:txBody>
          <a:bodyPr lIns="0" tIns="0" rIns="0" bIns="0">
            <a:spAutoFit/>
          </a:bodyPr>
          <a:lstStyle/>
          <a:p>
            <a:pPr marL="171450" marR="0" lvl="1" indent="-171450" algn="ctr" defTabSz="914400" rtl="0" eaLnBrk="1" fontAlgn="base" latinLnBrk="0" hangingPunct="1">
              <a:lnSpc>
                <a:spcPct val="100000"/>
              </a:lnSpc>
              <a:spcBef>
                <a:spcPct val="0"/>
              </a:spcBef>
              <a:spcAft>
                <a:spcPct val="0"/>
              </a:spcAft>
              <a:buClrTx/>
              <a:buSzTx/>
              <a:buFontTx/>
              <a:buNone/>
              <a:defRPr/>
            </a:pPr>
            <a:r>
              <a:rPr kumimoji="0" lang="en-US" altLang="zh-CN" sz="1800" b="1" i="0" u="none" strike="noStrike" kern="1200" cap="none" spc="0" normalizeH="0" baseline="0" noProof="0" dirty="0">
                <a:ln>
                  <a:noFill/>
                </a:ln>
                <a:solidFill>
                  <a:schemeClr val="tx1">
                    <a:lumMod val="50000"/>
                    <a:lumOff val="50000"/>
                  </a:schemeClr>
                </a:solidFill>
                <a:effectLst/>
                <a:uLnTx/>
                <a:uFillTx/>
                <a:latin typeface="黑体" panose="02010609060101010101" pitchFamily="49" charset="-122"/>
                <a:ea typeface="黑体" panose="02010609060101010101" pitchFamily="49" charset="-122"/>
                <a:cs typeface="+mn-cs"/>
              </a:rPr>
              <a:t>《</a:t>
            </a:r>
            <a:r>
              <a:rPr kumimoji="0" lang="zh-CN" altLang="en-US" sz="1800" b="1" i="0" u="none" strike="noStrike" kern="1200" cap="none" spc="0" normalizeH="0" baseline="0" noProof="0" dirty="0">
                <a:ln>
                  <a:noFill/>
                </a:ln>
                <a:solidFill>
                  <a:schemeClr val="tx1">
                    <a:lumMod val="50000"/>
                    <a:lumOff val="50000"/>
                  </a:schemeClr>
                </a:solidFill>
                <a:effectLst/>
                <a:uLnTx/>
                <a:uFillTx/>
                <a:latin typeface="黑体" panose="02010609060101010101" pitchFamily="49" charset="-122"/>
                <a:ea typeface="黑体" panose="02010609060101010101" pitchFamily="49" charset="-122"/>
                <a:cs typeface="+mn-cs"/>
              </a:rPr>
              <a:t>江苏省献血条例</a:t>
            </a:r>
            <a:r>
              <a:rPr kumimoji="0" lang="en-US" altLang="zh-CN" sz="1800" b="1" i="0" u="none" strike="noStrike" kern="1200" cap="none" spc="0" normalizeH="0" baseline="0" noProof="0" dirty="0">
                <a:ln>
                  <a:noFill/>
                </a:ln>
                <a:solidFill>
                  <a:schemeClr val="tx1">
                    <a:lumMod val="50000"/>
                    <a:lumOff val="50000"/>
                  </a:schemeClr>
                </a:solidFill>
                <a:effectLst/>
                <a:uLnTx/>
                <a:uFillTx/>
                <a:latin typeface="黑体" panose="02010609060101010101" pitchFamily="49" charset="-122"/>
                <a:ea typeface="黑体" panose="02010609060101010101" pitchFamily="49" charset="-122"/>
                <a:cs typeface="+mn-cs"/>
              </a:rPr>
              <a:t>》</a:t>
            </a:r>
            <a:r>
              <a:rPr kumimoji="0" lang="zh-CN" altLang="en-US" sz="1800" b="1" i="0" u="none" strike="noStrike" kern="1200" cap="none" spc="0" normalizeH="0" baseline="0" noProof="0" dirty="0">
                <a:ln>
                  <a:noFill/>
                </a:ln>
                <a:solidFill>
                  <a:schemeClr val="tx1">
                    <a:lumMod val="50000"/>
                    <a:lumOff val="50000"/>
                  </a:schemeClr>
                </a:solidFill>
                <a:effectLst/>
                <a:uLnTx/>
                <a:uFillTx/>
                <a:latin typeface="黑体" panose="02010609060101010101" pitchFamily="49" charset="-122"/>
                <a:ea typeface="黑体" panose="02010609060101010101" pitchFamily="49" charset="-122"/>
                <a:cs typeface="+mn-cs"/>
              </a:rPr>
              <a:t>修订过程</a:t>
            </a:r>
            <a:endParaRPr kumimoji="0" lang="zh-CN" altLang="en-US" sz="1800" b="1" i="0" u="none" strike="noStrike" kern="1200" cap="none" spc="0" normalizeH="0" baseline="0" noProof="0" dirty="0">
              <a:ln>
                <a:noFill/>
              </a:ln>
              <a:solidFill>
                <a:schemeClr val="tx1"/>
              </a:solidFill>
              <a:effectLst/>
              <a:uLnTx/>
              <a:uFillTx/>
              <a:latin typeface="黑体" panose="02010609060101010101" pitchFamily="49" charset="-122"/>
              <a:ea typeface="黑体" panose="02010609060101010101" pitchFamily="49" charset="-122"/>
              <a:cs typeface="+mn-cs"/>
            </a:endParaRPr>
          </a:p>
        </p:txBody>
      </p:sp>
      <p:cxnSp>
        <p:nvCxnSpPr>
          <p:cNvPr id="7" name="Straight Connector 21"/>
          <p:cNvCxnSpPr/>
          <p:nvPr/>
        </p:nvCxnSpPr>
        <p:spPr>
          <a:xfrm>
            <a:off x="2555875" y="700088"/>
            <a:ext cx="3671888" cy="0"/>
          </a:xfrm>
          <a:prstGeom prst="line">
            <a:avLst/>
          </a:prstGeom>
          <a:ln w="38100">
            <a:solidFill>
              <a:schemeClr val="bg2"/>
            </a:solidFill>
            <a:prstDash val="sysDash"/>
          </a:ln>
        </p:spPr>
        <p:style>
          <a:lnRef idx="1">
            <a:schemeClr val="accent1"/>
          </a:lnRef>
          <a:fillRef idx="0">
            <a:schemeClr val="accent1"/>
          </a:fillRef>
          <a:effectRef idx="0">
            <a:schemeClr val="accent1"/>
          </a:effectRef>
          <a:fontRef idx="minor">
            <a:schemeClr val="tx1"/>
          </a:fontRef>
        </p:style>
      </p:cxnSp>
    </p:spTree>
  </p:cSld>
  <p:clrMapOvr>
    <a:masterClrMapping/>
  </p:clrMapOvr>
  <p:transition advTm="0"/>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132099" name="Picture 3"/>
          <p:cNvPicPr>
            <a:picLocks noChangeAspect="1" noChangeArrowheads="1"/>
          </p:cNvPicPr>
          <p:nvPr/>
        </p:nvPicPr>
        <p:blipFill>
          <a:blip r:embed="rId1" cstate="print"/>
          <a:srcRect/>
          <a:stretch>
            <a:fillRect/>
          </a:stretch>
        </p:blipFill>
        <p:spPr bwMode="auto">
          <a:xfrm>
            <a:off x="2071669" y="987574"/>
            <a:ext cx="5357851" cy="2727184"/>
          </a:xfrm>
          <a:prstGeom prst="roundRect">
            <a:avLst/>
          </a:prstGeom>
          <a:noFill/>
          <a:ln>
            <a:noFill/>
          </a:ln>
          <a:effectLst/>
        </p:spPr>
      </p:pic>
      <p:sp>
        <p:nvSpPr>
          <p:cNvPr id="2" name="矩形 1"/>
          <p:cNvSpPr/>
          <p:nvPr/>
        </p:nvSpPr>
        <p:spPr>
          <a:xfrm>
            <a:off x="714375" y="4000500"/>
            <a:ext cx="7920038" cy="830263"/>
          </a:xfrm>
          <a:prstGeom prst="rect">
            <a:avLst/>
          </a:prstGeom>
        </p:spPr>
        <p:txBody>
          <a:bodyPr>
            <a:spAutoFit/>
          </a:bodyPr>
          <a:lstStyle/>
          <a:p>
            <a:pPr marL="0" marR="0" lvl="0" indent="0" algn="l" defTabSz="914400" rtl="0" eaLnBrk="1" fontAlgn="base" latinLnBrk="0" hangingPunct="1">
              <a:lnSpc>
                <a:spcPct val="150000"/>
              </a:lnSpc>
              <a:spcBef>
                <a:spcPct val="0"/>
              </a:spcBef>
              <a:spcAft>
                <a:spcPct val="0"/>
              </a:spcAft>
              <a:buClrTx/>
              <a:buSzTx/>
              <a:buFontTx/>
              <a:buNone/>
              <a:defRPr/>
            </a:pPr>
            <a:r>
              <a:rPr kumimoji="0" lang="zh-CN" altLang="en-US" sz="1600" b="0" i="0" u="none" strike="noStrike" kern="1200" cap="none" spc="0" normalizeH="0" baseline="0" noProof="0" dirty="0">
                <a:ln>
                  <a:noFill/>
                </a:ln>
                <a:solidFill>
                  <a:schemeClr val="tx1">
                    <a:lumMod val="95000"/>
                    <a:lumOff val="5000"/>
                  </a:schemeClr>
                </a:solidFill>
                <a:effectLst/>
                <a:uLnTx/>
                <a:uFillTx/>
                <a:latin typeface="黑体" panose="02010609060101010101" pitchFamily="49" charset="-122"/>
                <a:ea typeface="黑体" panose="02010609060101010101" pitchFamily="49" charset="-122"/>
                <a:cs typeface="+mn-cs"/>
              </a:rPr>
              <a:t>    随后省人大常委会教科文卫委会同法工委和省卫计委、省血液中心，围绕条例的修改原则、内容以及有关条款等问题反复协商沟通，进行了多次修改。</a:t>
            </a:r>
            <a:endParaRPr kumimoji="0" lang="en-US" altLang="zh-CN" sz="1600" b="0" i="0" u="none" strike="noStrike" kern="1200" cap="none" spc="0" normalizeH="0" baseline="0" noProof="0" dirty="0">
              <a:ln>
                <a:noFill/>
              </a:ln>
              <a:solidFill>
                <a:schemeClr val="tx1">
                  <a:lumMod val="95000"/>
                  <a:lumOff val="5000"/>
                </a:schemeClr>
              </a:solidFill>
              <a:effectLst/>
              <a:uLnTx/>
              <a:uFillTx/>
              <a:latin typeface="黑体" panose="02010609060101010101" pitchFamily="49" charset="-122"/>
              <a:ea typeface="黑体" panose="02010609060101010101" pitchFamily="49" charset="-122"/>
              <a:cs typeface="+mn-cs"/>
            </a:endParaRPr>
          </a:p>
        </p:txBody>
      </p:sp>
      <p:sp>
        <p:nvSpPr>
          <p:cNvPr id="4" name="TextBox 3"/>
          <p:cNvSpPr txBox="1"/>
          <p:nvPr/>
        </p:nvSpPr>
        <p:spPr>
          <a:xfrm>
            <a:off x="3563938" y="1131888"/>
            <a:ext cx="1871663" cy="676275"/>
          </a:xfrm>
          <a:prstGeom prst="rect">
            <a:avLst/>
          </a:prstGeom>
          <a:noFill/>
        </p:spPr>
        <p:txBody>
          <a:bodyPr lIns="0" tIns="0" rIns="0" bIns="0">
            <a:spAutoFit/>
          </a:bodyPr>
          <a:lstStyle/>
          <a:p>
            <a:pPr marR="0" defTabSz="914400">
              <a:buClrTx/>
              <a:buSzTx/>
              <a:buFontTx/>
              <a:buNone/>
              <a:defRPr/>
            </a:pPr>
            <a:r>
              <a:rPr kumimoji="0" lang="zh-CN" altLang="en-US" sz="2800" b="1" kern="1200" cap="none" spc="0" normalizeH="0" baseline="0" noProof="0" dirty="0">
                <a:solidFill>
                  <a:srgbClr val="FCFCFC"/>
                </a:solidFill>
                <a:latin typeface="微软雅黑" panose="020B0503020204020204" pitchFamily="34" charset="-122"/>
                <a:ea typeface="微软雅黑" panose="020B0503020204020204" pitchFamily="34" charset="-122"/>
                <a:cs typeface="+mn-cs"/>
              </a:rPr>
              <a:t>条 例 修 订</a:t>
            </a:r>
            <a:endParaRPr kumimoji="0" lang="en-US" altLang="zh-CN" sz="2800" b="1" kern="1200" cap="none" spc="0" normalizeH="0" baseline="0" noProof="0" dirty="0">
              <a:solidFill>
                <a:srgbClr val="FCFCFC"/>
              </a:solidFill>
              <a:latin typeface="微软雅黑" panose="020B0503020204020204" pitchFamily="34" charset="-122"/>
              <a:ea typeface="微软雅黑" panose="020B0503020204020204" pitchFamily="34" charset="-122"/>
              <a:cs typeface="+mn-cs"/>
            </a:endParaRPr>
          </a:p>
          <a:p>
            <a:pPr marR="0" defTabSz="914400">
              <a:buClrTx/>
              <a:buSzTx/>
              <a:buFontTx/>
              <a:buNone/>
              <a:defRPr/>
            </a:pPr>
            <a:endParaRPr kumimoji="0" lang="zh-CN" altLang="en-US" sz="1600" b="1" kern="1200" cap="none" spc="0" normalizeH="0" baseline="0" noProof="0" dirty="0">
              <a:solidFill>
                <a:schemeClr val="accent6"/>
              </a:solidFill>
              <a:latin typeface="微软雅黑" panose="020B0503020204020204" pitchFamily="34" charset="-122"/>
              <a:ea typeface="微软雅黑" panose="020B0503020204020204" pitchFamily="34" charset="-122"/>
              <a:cs typeface="+mn-cs"/>
            </a:endParaRPr>
          </a:p>
        </p:txBody>
      </p:sp>
      <p:pic>
        <p:nvPicPr>
          <p:cNvPr id="32773" name="Image 12" descr="Divider Right.png"/>
          <p:cNvPicPr>
            <a:picLocks noChangeAspect="1"/>
          </p:cNvPicPr>
          <p:nvPr/>
        </p:nvPicPr>
        <p:blipFill>
          <a:blip r:embed="rId2"/>
          <a:stretch>
            <a:fillRect/>
          </a:stretch>
        </p:blipFill>
        <p:spPr>
          <a:xfrm>
            <a:off x="468313" y="411163"/>
            <a:ext cx="1522412" cy="52387"/>
          </a:xfrm>
          <a:prstGeom prst="rect">
            <a:avLst/>
          </a:prstGeom>
          <a:noFill/>
          <a:ln w="9525">
            <a:noFill/>
          </a:ln>
        </p:spPr>
      </p:pic>
      <p:pic>
        <p:nvPicPr>
          <p:cNvPr id="32774" name="Image 12" descr="Divider Right.png"/>
          <p:cNvPicPr>
            <a:picLocks noChangeAspect="1"/>
          </p:cNvPicPr>
          <p:nvPr/>
        </p:nvPicPr>
        <p:blipFill>
          <a:blip r:embed="rId3"/>
          <a:stretch>
            <a:fillRect/>
          </a:stretch>
        </p:blipFill>
        <p:spPr>
          <a:xfrm>
            <a:off x="6875463" y="411163"/>
            <a:ext cx="1522412" cy="52387"/>
          </a:xfrm>
          <a:prstGeom prst="rect">
            <a:avLst/>
          </a:prstGeom>
          <a:noFill/>
          <a:ln w="9525">
            <a:noFill/>
          </a:ln>
        </p:spPr>
      </p:pic>
      <p:sp>
        <p:nvSpPr>
          <p:cNvPr id="9" name="TextBox 8"/>
          <p:cNvSpPr txBox="1"/>
          <p:nvPr/>
        </p:nvSpPr>
        <p:spPr>
          <a:xfrm>
            <a:off x="2268538" y="339725"/>
            <a:ext cx="4462463" cy="276225"/>
          </a:xfrm>
          <a:prstGeom prst="rect">
            <a:avLst/>
          </a:prstGeom>
          <a:noFill/>
        </p:spPr>
        <p:txBody>
          <a:bodyPr lIns="0" tIns="0" rIns="0" bIns="0">
            <a:spAutoFit/>
          </a:bodyPr>
          <a:lstStyle/>
          <a:p>
            <a:pPr marL="171450" marR="0" lvl="1" indent="-171450" algn="ctr" defTabSz="914400" rtl="0" eaLnBrk="1" fontAlgn="base" latinLnBrk="0" hangingPunct="1">
              <a:lnSpc>
                <a:spcPct val="100000"/>
              </a:lnSpc>
              <a:spcBef>
                <a:spcPct val="0"/>
              </a:spcBef>
              <a:spcAft>
                <a:spcPct val="0"/>
              </a:spcAft>
              <a:buClrTx/>
              <a:buSzTx/>
              <a:buFontTx/>
              <a:buNone/>
              <a:defRPr/>
            </a:pPr>
            <a:r>
              <a:rPr kumimoji="0" lang="en-US" altLang="zh-CN" sz="1800" b="1" i="0" u="none" strike="noStrike" kern="1200" cap="none" spc="0" normalizeH="0" baseline="0" noProof="0" dirty="0">
                <a:ln>
                  <a:noFill/>
                </a:ln>
                <a:solidFill>
                  <a:schemeClr val="tx1">
                    <a:lumMod val="50000"/>
                    <a:lumOff val="50000"/>
                  </a:schemeClr>
                </a:solidFill>
                <a:effectLst/>
                <a:uLnTx/>
                <a:uFillTx/>
                <a:latin typeface="黑体" panose="02010609060101010101" pitchFamily="49" charset="-122"/>
                <a:ea typeface="黑体" panose="02010609060101010101" pitchFamily="49" charset="-122"/>
                <a:cs typeface="+mn-cs"/>
              </a:rPr>
              <a:t>《</a:t>
            </a:r>
            <a:r>
              <a:rPr kumimoji="0" lang="zh-CN" altLang="en-US" sz="1800" b="1" i="0" u="none" strike="noStrike" kern="1200" cap="none" spc="0" normalizeH="0" baseline="0" noProof="0" dirty="0">
                <a:ln>
                  <a:noFill/>
                </a:ln>
                <a:solidFill>
                  <a:schemeClr val="tx1">
                    <a:lumMod val="50000"/>
                    <a:lumOff val="50000"/>
                  </a:schemeClr>
                </a:solidFill>
                <a:effectLst/>
                <a:uLnTx/>
                <a:uFillTx/>
                <a:latin typeface="黑体" panose="02010609060101010101" pitchFamily="49" charset="-122"/>
                <a:ea typeface="黑体" panose="02010609060101010101" pitchFamily="49" charset="-122"/>
                <a:cs typeface="+mn-cs"/>
              </a:rPr>
              <a:t>江苏省献血条例</a:t>
            </a:r>
            <a:r>
              <a:rPr kumimoji="0" lang="en-US" altLang="zh-CN" sz="1800" b="1" i="0" u="none" strike="noStrike" kern="1200" cap="none" spc="0" normalizeH="0" baseline="0" noProof="0" dirty="0">
                <a:ln>
                  <a:noFill/>
                </a:ln>
                <a:solidFill>
                  <a:schemeClr val="tx1">
                    <a:lumMod val="50000"/>
                    <a:lumOff val="50000"/>
                  </a:schemeClr>
                </a:solidFill>
                <a:effectLst/>
                <a:uLnTx/>
                <a:uFillTx/>
                <a:latin typeface="黑体" panose="02010609060101010101" pitchFamily="49" charset="-122"/>
                <a:ea typeface="黑体" panose="02010609060101010101" pitchFamily="49" charset="-122"/>
                <a:cs typeface="+mn-cs"/>
              </a:rPr>
              <a:t>》</a:t>
            </a:r>
            <a:r>
              <a:rPr kumimoji="0" lang="zh-CN" altLang="en-US" sz="1800" b="1" i="0" u="none" strike="noStrike" kern="1200" cap="none" spc="0" normalizeH="0" baseline="0" noProof="0" dirty="0">
                <a:ln>
                  <a:noFill/>
                </a:ln>
                <a:solidFill>
                  <a:schemeClr val="tx1">
                    <a:lumMod val="50000"/>
                    <a:lumOff val="50000"/>
                  </a:schemeClr>
                </a:solidFill>
                <a:effectLst/>
                <a:uLnTx/>
                <a:uFillTx/>
                <a:latin typeface="黑体" panose="02010609060101010101" pitchFamily="49" charset="-122"/>
                <a:ea typeface="黑体" panose="02010609060101010101" pitchFamily="49" charset="-122"/>
                <a:cs typeface="+mn-cs"/>
              </a:rPr>
              <a:t>修订过程</a:t>
            </a:r>
            <a:endParaRPr kumimoji="0" lang="zh-CN" altLang="en-US" sz="1800" b="1" i="0" u="none" strike="noStrike" kern="1200" cap="none" spc="0" normalizeH="0" baseline="0" noProof="0" dirty="0">
              <a:ln>
                <a:noFill/>
              </a:ln>
              <a:solidFill>
                <a:schemeClr val="tx1"/>
              </a:solidFill>
              <a:effectLst/>
              <a:uLnTx/>
              <a:uFillTx/>
              <a:latin typeface="黑体" panose="02010609060101010101" pitchFamily="49" charset="-122"/>
              <a:ea typeface="黑体" panose="02010609060101010101" pitchFamily="49" charset="-122"/>
              <a:cs typeface="+mn-cs"/>
            </a:endParaRPr>
          </a:p>
        </p:txBody>
      </p:sp>
      <p:cxnSp>
        <p:nvCxnSpPr>
          <p:cNvPr id="10" name="Straight Connector 21"/>
          <p:cNvCxnSpPr/>
          <p:nvPr/>
        </p:nvCxnSpPr>
        <p:spPr>
          <a:xfrm>
            <a:off x="2555875" y="700088"/>
            <a:ext cx="3671888" cy="0"/>
          </a:xfrm>
          <a:prstGeom prst="line">
            <a:avLst/>
          </a:prstGeom>
          <a:ln w="38100">
            <a:solidFill>
              <a:schemeClr val="bg2"/>
            </a:solidFill>
            <a:prstDash val="sysDash"/>
          </a:ln>
        </p:spPr>
        <p:style>
          <a:lnRef idx="1">
            <a:schemeClr val="accent1"/>
          </a:lnRef>
          <a:fillRef idx="0">
            <a:schemeClr val="accent1"/>
          </a:fillRef>
          <a:effectRef idx="0">
            <a:schemeClr val="accent1"/>
          </a:effectRef>
          <a:fontRef idx="minor">
            <a:schemeClr val="tx1"/>
          </a:fontRef>
        </p:style>
      </p:cxnSp>
    </p:spTree>
  </p:cSld>
  <p:clrMapOvr>
    <a:masterClrMapping/>
  </p:clrMapOvr>
  <p:transition advTm="0"/>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TextBox 1"/>
          <p:cNvSpPr txBox="1"/>
          <p:nvPr/>
        </p:nvSpPr>
        <p:spPr>
          <a:xfrm>
            <a:off x="3851275" y="1579563"/>
            <a:ext cx="4311650" cy="1046163"/>
          </a:xfrm>
          <a:prstGeom prst="rect">
            <a:avLst/>
          </a:prstGeom>
          <a:noFill/>
        </p:spPr>
        <p:txBody>
          <a:bodyPr wrap="none">
            <a:spAutoFit/>
          </a:bodyPr>
          <a:lstStyle/>
          <a:p>
            <a:pPr marL="0" marR="0" lvl="1" indent="0" algn="l" defTabSz="914400" rtl="0" eaLnBrk="1" fontAlgn="base" latinLnBrk="0" hangingPunct="1">
              <a:lnSpc>
                <a:spcPct val="100000"/>
              </a:lnSpc>
              <a:spcBef>
                <a:spcPct val="0"/>
              </a:spcBef>
              <a:spcAft>
                <a:spcPct val="0"/>
              </a:spcAft>
              <a:buClrTx/>
              <a:buSzTx/>
              <a:buFontTx/>
              <a:buNone/>
              <a:defRPr/>
            </a:pPr>
            <a:r>
              <a:rPr kumimoji="0" lang="zh-CN" altLang="en-US" sz="1400" b="1" i="0" u="none" strike="noStrike" kern="1200" cap="none" spc="0" normalizeH="0" baseline="0" noProof="0" dirty="0">
                <a:ln>
                  <a:noFill/>
                </a:ln>
                <a:solidFill>
                  <a:schemeClr val="tx1">
                    <a:lumMod val="50000"/>
                    <a:lumOff val="50000"/>
                  </a:schemeClr>
                </a:solidFill>
                <a:effectLst/>
                <a:uLnTx/>
                <a:uFillTx/>
                <a:latin typeface="微软雅黑" panose="020B0503020204020204" pitchFamily="34" charset="-122"/>
                <a:ea typeface="微软雅黑" panose="020B0503020204020204" pitchFamily="34" charset="-122"/>
                <a:cs typeface="+mn-cs"/>
              </a:rPr>
              <a:t> </a:t>
            </a:r>
            <a:r>
              <a:rPr kumimoji="0" lang="zh-CN" altLang="en-US" sz="2800" b="1" i="0" u="none" strike="noStrike" kern="1200" cap="none" spc="0" normalizeH="0" baseline="0" noProof="0" dirty="0">
                <a:ln>
                  <a:noFill/>
                </a:ln>
                <a:solidFill>
                  <a:schemeClr val="tx1">
                    <a:lumMod val="50000"/>
                    <a:lumOff val="50000"/>
                  </a:schemeClr>
                </a:solidFill>
                <a:effectLst/>
                <a:uLnTx/>
                <a:uFillTx/>
                <a:latin typeface="微软雅黑" panose="020B0503020204020204" pitchFamily="34" charset="-122"/>
                <a:ea typeface="微软雅黑" panose="020B0503020204020204" pitchFamily="34" charset="-122"/>
                <a:cs typeface="+mn-cs"/>
              </a:rPr>
              <a:t>第一部分</a:t>
            </a:r>
            <a:endParaRPr kumimoji="0" lang="en-US" altLang="zh-CN" sz="2800" b="1" i="0" u="none" strike="noStrike" kern="1200" cap="none" spc="0" normalizeH="0" baseline="0" noProof="0" dirty="0">
              <a:ln>
                <a:noFill/>
              </a:ln>
              <a:solidFill>
                <a:schemeClr val="tx1">
                  <a:lumMod val="50000"/>
                  <a:lumOff val="50000"/>
                </a:schemeClr>
              </a:solidFill>
              <a:effectLst/>
              <a:uLnTx/>
              <a:uFillTx/>
              <a:latin typeface="微软雅黑" panose="020B0503020204020204" pitchFamily="34" charset="-122"/>
              <a:ea typeface="微软雅黑" panose="020B0503020204020204" pitchFamily="34" charset="-122"/>
              <a:cs typeface="+mn-cs"/>
            </a:endParaRPr>
          </a:p>
          <a:p>
            <a:pPr marR="0" defTabSz="914400">
              <a:buClrTx/>
              <a:buSzTx/>
              <a:buFontTx/>
              <a:buNone/>
              <a:defRPr/>
            </a:pPr>
            <a:endParaRPr kumimoji="0" lang="en-US" altLang="zh-CN" sz="1600" b="1" kern="1200" cap="none" spc="0" normalizeH="0" baseline="0" noProof="0" dirty="0">
              <a:solidFill>
                <a:schemeClr val="tx1">
                  <a:lumMod val="50000"/>
                  <a:lumOff val="50000"/>
                </a:schemeClr>
              </a:solidFill>
              <a:latin typeface="微软雅黑" panose="020B0503020204020204" pitchFamily="34" charset="-122"/>
              <a:ea typeface="微软雅黑" panose="020B0503020204020204" pitchFamily="34" charset="-122"/>
              <a:cs typeface="+mn-cs"/>
            </a:endParaRPr>
          </a:p>
          <a:p>
            <a:pPr marR="0" defTabSz="914400">
              <a:buClrTx/>
              <a:buSzTx/>
              <a:buFontTx/>
              <a:buNone/>
              <a:defRPr/>
            </a:pPr>
            <a:r>
              <a:rPr kumimoji="0" lang="zh-CN" altLang="en-US" b="1" kern="1200" cap="none" spc="0" normalizeH="0" baseline="0" noProof="0" dirty="0">
                <a:solidFill>
                  <a:schemeClr val="tx1">
                    <a:lumMod val="50000"/>
                    <a:lumOff val="50000"/>
                  </a:schemeClr>
                </a:solidFill>
                <a:latin typeface="微软雅黑" panose="020B0503020204020204" pitchFamily="34" charset="-122"/>
                <a:ea typeface="微软雅黑" panose="020B0503020204020204" pitchFamily="34" charset="-122"/>
                <a:cs typeface="+mn-cs"/>
              </a:rPr>
              <a:t>             </a:t>
            </a:r>
            <a:r>
              <a:rPr kumimoji="0" lang="en-US" altLang="zh-CN" b="1" kern="1200" cap="none" spc="0" normalizeH="0" baseline="0" noProof="0" dirty="0" smtClean="0">
                <a:solidFill>
                  <a:schemeClr val="tx1">
                    <a:lumMod val="50000"/>
                    <a:lumOff val="50000"/>
                  </a:schemeClr>
                </a:solidFill>
                <a:latin typeface="微软雅黑" panose="020B0503020204020204" pitchFamily="34" charset="-122"/>
                <a:ea typeface="微软雅黑" panose="020B0503020204020204" pitchFamily="34" charset="-122"/>
                <a:cs typeface="+mn-cs"/>
              </a:rPr>
              <a:t>《</a:t>
            </a:r>
            <a:r>
              <a:rPr kumimoji="0" lang="zh-CN" altLang="en-US" b="1" kern="1200" cap="none" spc="0" normalizeH="0" baseline="0" noProof="0" dirty="0">
                <a:solidFill>
                  <a:schemeClr val="tx1">
                    <a:lumMod val="50000"/>
                    <a:lumOff val="50000"/>
                  </a:schemeClr>
                </a:solidFill>
                <a:latin typeface="微软雅黑" panose="020B0503020204020204" pitchFamily="34" charset="-122"/>
                <a:ea typeface="微软雅黑" panose="020B0503020204020204" pitchFamily="34" charset="-122"/>
                <a:cs typeface="+mn-cs"/>
              </a:rPr>
              <a:t>江苏省献血条例</a:t>
            </a:r>
            <a:r>
              <a:rPr kumimoji="0" lang="en-US" altLang="zh-CN" b="1" kern="1200" cap="none" spc="0" normalizeH="0" baseline="0" noProof="0" dirty="0">
                <a:solidFill>
                  <a:schemeClr val="tx1">
                    <a:lumMod val="50000"/>
                    <a:lumOff val="50000"/>
                  </a:schemeClr>
                </a:solidFill>
                <a:latin typeface="微软雅黑" panose="020B0503020204020204" pitchFamily="34" charset="-122"/>
                <a:ea typeface="微软雅黑" panose="020B0503020204020204" pitchFamily="34" charset="-122"/>
                <a:cs typeface="+mn-cs"/>
              </a:rPr>
              <a:t>》</a:t>
            </a:r>
            <a:r>
              <a:rPr kumimoji="0" lang="zh-CN" altLang="en-US" b="1" kern="1200" cap="none" spc="0" normalizeH="0" baseline="0" noProof="0" dirty="0">
                <a:solidFill>
                  <a:schemeClr val="tx1">
                    <a:lumMod val="50000"/>
                    <a:lumOff val="50000"/>
                  </a:schemeClr>
                </a:solidFill>
                <a:latin typeface="微软雅黑" panose="020B0503020204020204" pitchFamily="34" charset="-122"/>
                <a:ea typeface="微软雅黑" panose="020B0503020204020204" pitchFamily="34" charset="-122"/>
                <a:cs typeface="+mn-cs"/>
              </a:rPr>
              <a:t>立法后评估</a:t>
            </a:r>
            <a:endParaRPr kumimoji="0" lang="zh-CN" altLang="en-US" b="1" kern="1200" cap="none" spc="0" normalizeH="0" baseline="0" noProof="0" dirty="0">
              <a:solidFill>
                <a:schemeClr val="tx1">
                  <a:lumMod val="50000"/>
                  <a:lumOff val="50000"/>
                </a:schemeClr>
              </a:solidFill>
              <a:latin typeface="微软雅黑" panose="020B0503020204020204" pitchFamily="34" charset="-122"/>
              <a:ea typeface="微软雅黑" panose="020B0503020204020204" pitchFamily="34" charset="-122"/>
              <a:cs typeface="+mn-cs"/>
            </a:endParaRPr>
          </a:p>
        </p:txBody>
      </p:sp>
      <p:cxnSp>
        <p:nvCxnSpPr>
          <p:cNvPr id="7" name="直接连接符 6"/>
          <p:cNvCxnSpPr/>
          <p:nvPr/>
        </p:nvCxnSpPr>
        <p:spPr>
          <a:xfrm flipV="1">
            <a:off x="3635375" y="1508125"/>
            <a:ext cx="0" cy="1924050"/>
          </a:xfrm>
          <a:prstGeom prst="line">
            <a:avLst/>
          </a:prstGeom>
          <a:ln w="12700">
            <a:solidFill>
              <a:schemeClr val="tx1"/>
            </a:solidFill>
            <a:prstDash val="dash"/>
          </a:ln>
        </p:spPr>
        <p:style>
          <a:lnRef idx="1">
            <a:schemeClr val="accent1"/>
          </a:lnRef>
          <a:fillRef idx="0">
            <a:schemeClr val="accent1"/>
          </a:fillRef>
          <a:effectRef idx="0">
            <a:schemeClr val="accent1"/>
          </a:effectRef>
          <a:fontRef idx="minor">
            <a:schemeClr val="tx1"/>
          </a:fontRef>
        </p:style>
      </p:cxnSp>
      <p:grpSp>
        <p:nvGrpSpPr>
          <p:cNvPr id="3" name="组合 14"/>
          <p:cNvGrpSpPr/>
          <p:nvPr/>
        </p:nvGrpSpPr>
        <p:grpSpPr bwMode="auto">
          <a:xfrm>
            <a:off x="2124075" y="1579563"/>
            <a:ext cx="1196975" cy="1196975"/>
            <a:chOff x="304800" y="673100"/>
            <a:chExt cx="4000500" cy="4000500"/>
          </a:xfrm>
          <a:effectLst>
            <a:outerShdw blurRad="444500" dist="254000" dir="8100000" algn="tr" rotWithShape="0">
              <a:prstClr val="black">
                <a:alpha val="50000"/>
              </a:prstClr>
            </a:outerShdw>
          </a:effectLst>
        </p:grpSpPr>
        <p:sp>
          <p:nvSpPr>
            <p:cNvPr id="16" name="同心圆 15"/>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mn-lt"/>
                <a:ea typeface="+mn-ea"/>
                <a:cs typeface="+mn-cs"/>
              </a:endParaRPr>
            </a:p>
          </p:txBody>
        </p:sp>
        <p:sp>
          <p:nvSpPr>
            <p:cNvPr id="17" name="椭圆 16"/>
            <p:cNvSpPr/>
            <p:nvPr/>
          </p:nvSpPr>
          <p:spPr>
            <a:xfrm>
              <a:off x="392112" y="760412"/>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grpSp>
      <p:sp>
        <p:nvSpPr>
          <p:cNvPr id="21" name="文本框 9"/>
          <p:cNvSpPr txBox="1"/>
          <p:nvPr/>
        </p:nvSpPr>
        <p:spPr>
          <a:xfrm>
            <a:off x="5219700" y="2859088"/>
            <a:ext cx="3395663" cy="231775"/>
          </a:xfrm>
          <a:prstGeom prst="rect">
            <a:avLst/>
          </a:prstGeom>
          <a:noFill/>
        </p:spPr>
        <p:txBody>
          <a:bodyPr lIns="0" tIns="0" rIns="0" bIns="0">
            <a:spAutoFit/>
          </a:bodyPr>
          <a:lstStyle/>
          <a:p>
            <a:pPr marL="171450" marR="0" lvl="1" indent="-171450" algn="l" defTabSz="914400" rtl="0" eaLnBrk="1" fontAlgn="base" latinLnBrk="0" hangingPunct="1">
              <a:lnSpc>
                <a:spcPct val="100000"/>
              </a:lnSpc>
              <a:spcBef>
                <a:spcPct val="0"/>
              </a:spcBef>
              <a:spcAft>
                <a:spcPct val="0"/>
              </a:spcAft>
              <a:buClrTx/>
              <a:buSzTx/>
              <a:buFont typeface="Wingdings" panose="05000000000000000000" pitchFamily="2" charset="2"/>
              <a:buChar char="l"/>
              <a:defRPr/>
            </a:pPr>
            <a:r>
              <a:rPr kumimoji="0" lang="zh-CN" altLang="zh-CN" sz="1500" b="0" i="0" u="none" strike="noStrike" kern="1200" cap="none" spc="0" normalizeH="0" baseline="0" noProof="0" dirty="0">
                <a:ln>
                  <a:noFill/>
                </a:ln>
                <a:solidFill>
                  <a:schemeClr val="accent5">
                    <a:lumMod val="75000"/>
                  </a:schemeClr>
                </a:solidFill>
                <a:effectLst/>
                <a:uLnTx/>
                <a:uFillTx/>
                <a:latin typeface="微软雅黑" panose="020B0503020204020204" pitchFamily="34" charset="-122"/>
                <a:ea typeface="微软雅黑" panose="020B0503020204020204" pitchFamily="34" charset="-122"/>
                <a:cs typeface="+mn-cs"/>
              </a:rPr>
              <a:t>评估的背景、目的和方法</a:t>
            </a:r>
            <a:endParaRPr kumimoji="0" lang="zh-CN" altLang="en-US" sz="1500" b="0" i="0" u="none" strike="noStrike" kern="1200" cap="none" spc="0" normalizeH="0" baseline="0" noProof="0" dirty="0">
              <a:ln>
                <a:noFill/>
              </a:ln>
              <a:solidFill>
                <a:schemeClr val="accent5">
                  <a:lumMod val="75000"/>
                </a:schemeClr>
              </a:solidFill>
              <a:effectLst/>
              <a:uLnTx/>
              <a:uFillTx/>
              <a:latin typeface="微软雅黑" panose="020B0503020204020204" pitchFamily="34" charset="-122"/>
              <a:ea typeface="微软雅黑" panose="020B0503020204020204" pitchFamily="34" charset="-122"/>
              <a:cs typeface="+mn-cs"/>
            </a:endParaRPr>
          </a:p>
        </p:txBody>
      </p:sp>
      <p:sp>
        <p:nvSpPr>
          <p:cNvPr id="22" name="文本框 9"/>
          <p:cNvSpPr txBox="1"/>
          <p:nvPr/>
        </p:nvSpPr>
        <p:spPr>
          <a:xfrm>
            <a:off x="5508625" y="3219450"/>
            <a:ext cx="2008188" cy="230188"/>
          </a:xfrm>
          <a:prstGeom prst="rect">
            <a:avLst/>
          </a:prstGeom>
          <a:noFill/>
        </p:spPr>
        <p:txBody>
          <a:bodyPr lIns="0" tIns="0" rIns="0" bIns="0">
            <a:spAutoFit/>
          </a:bodyPr>
          <a:lstStyle/>
          <a:p>
            <a:pPr marL="171450" marR="0" lvl="1" indent="-171450" algn="l" defTabSz="914400" rtl="0" eaLnBrk="1" fontAlgn="base" latinLnBrk="0" hangingPunct="1">
              <a:lnSpc>
                <a:spcPct val="100000"/>
              </a:lnSpc>
              <a:spcBef>
                <a:spcPct val="0"/>
              </a:spcBef>
              <a:spcAft>
                <a:spcPct val="0"/>
              </a:spcAft>
              <a:buClrTx/>
              <a:buSzTx/>
              <a:buFont typeface="Wingdings" panose="05000000000000000000" pitchFamily="2" charset="2"/>
              <a:buChar char="l"/>
              <a:defRPr/>
            </a:pPr>
            <a:r>
              <a:rPr kumimoji="0" lang="zh-CN" altLang="en-US" sz="1500" b="0" i="0" u="none" strike="noStrike" kern="1200" cap="none" spc="0" normalizeH="0" baseline="0" noProof="0" dirty="0">
                <a:ln>
                  <a:noFill/>
                </a:ln>
                <a:solidFill>
                  <a:schemeClr val="accent5">
                    <a:lumMod val="75000"/>
                  </a:schemeClr>
                </a:solidFill>
                <a:effectLst/>
                <a:uLnTx/>
                <a:uFillTx/>
                <a:latin typeface="微软雅黑" panose="020B0503020204020204" pitchFamily="34" charset="-122"/>
                <a:ea typeface="微软雅黑" panose="020B0503020204020204" pitchFamily="34" charset="-122"/>
                <a:cs typeface="+mn-cs"/>
              </a:rPr>
              <a:t>评估的内容和标准</a:t>
            </a:r>
            <a:endParaRPr kumimoji="0" lang="zh-CN" altLang="en-US" sz="1500" b="0" i="0" u="none" strike="noStrike" kern="1200" cap="none" spc="0" normalizeH="0" baseline="0" noProof="0" dirty="0">
              <a:ln>
                <a:noFill/>
              </a:ln>
              <a:solidFill>
                <a:schemeClr val="accent5">
                  <a:lumMod val="75000"/>
                </a:schemeClr>
              </a:solidFill>
              <a:effectLst/>
              <a:uLnTx/>
              <a:uFillTx/>
              <a:latin typeface="微软雅黑" panose="020B0503020204020204" pitchFamily="34" charset="-122"/>
              <a:ea typeface="微软雅黑" panose="020B0503020204020204" pitchFamily="34" charset="-122"/>
              <a:cs typeface="+mn-cs"/>
            </a:endParaRPr>
          </a:p>
        </p:txBody>
      </p:sp>
      <p:sp>
        <p:nvSpPr>
          <p:cNvPr id="24" name="文本框 9"/>
          <p:cNvSpPr txBox="1"/>
          <p:nvPr/>
        </p:nvSpPr>
        <p:spPr>
          <a:xfrm>
            <a:off x="5795963" y="3579813"/>
            <a:ext cx="2008188" cy="230188"/>
          </a:xfrm>
          <a:prstGeom prst="rect">
            <a:avLst/>
          </a:prstGeom>
          <a:noFill/>
        </p:spPr>
        <p:txBody>
          <a:bodyPr lIns="0" tIns="0" rIns="0" bIns="0">
            <a:spAutoFit/>
          </a:bodyPr>
          <a:lstStyle/>
          <a:p>
            <a:pPr marL="171450" marR="0" lvl="1" indent="-171450" algn="l" defTabSz="914400" rtl="0" eaLnBrk="1" fontAlgn="base" latinLnBrk="0" hangingPunct="1">
              <a:lnSpc>
                <a:spcPct val="100000"/>
              </a:lnSpc>
              <a:spcBef>
                <a:spcPct val="0"/>
              </a:spcBef>
              <a:spcAft>
                <a:spcPct val="0"/>
              </a:spcAft>
              <a:buClrTx/>
              <a:buSzTx/>
              <a:buFont typeface="Wingdings" panose="05000000000000000000" pitchFamily="2" charset="2"/>
              <a:buChar char="l"/>
              <a:defRPr/>
            </a:pPr>
            <a:r>
              <a:rPr kumimoji="0" lang="zh-CN" altLang="en-US" sz="1500" b="0" i="0" u="none" strike="noStrike" kern="1200" cap="none" spc="0" normalizeH="0" baseline="0" noProof="0" dirty="0">
                <a:ln>
                  <a:noFill/>
                </a:ln>
                <a:solidFill>
                  <a:schemeClr val="accent5">
                    <a:lumMod val="75000"/>
                  </a:schemeClr>
                </a:solidFill>
                <a:effectLst/>
                <a:uLnTx/>
                <a:uFillTx/>
                <a:latin typeface="微软雅黑" panose="020B0503020204020204" pitchFamily="34" charset="-122"/>
                <a:ea typeface="微软雅黑" panose="020B0503020204020204" pitchFamily="34" charset="-122"/>
                <a:cs typeface="+mn-cs"/>
              </a:rPr>
              <a:t>评估概括和结论</a:t>
            </a:r>
            <a:endParaRPr kumimoji="0" lang="zh-CN" altLang="en-US" sz="1500" b="0" i="0" u="none" strike="noStrike" kern="1200" cap="none" spc="0" normalizeH="0" baseline="0" noProof="0" dirty="0">
              <a:ln>
                <a:noFill/>
              </a:ln>
              <a:solidFill>
                <a:schemeClr val="accent5">
                  <a:lumMod val="75000"/>
                </a:schemeClr>
              </a:solidFill>
              <a:effectLst/>
              <a:uLnTx/>
              <a:uFillTx/>
              <a:latin typeface="微软雅黑" panose="020B0503020204020204" pitchFamily="34" charset="-122"/>
              <a:ea typeface="微软雅黑" panose="020B0503020204020204" pitchFamily="34" charset="-122"/>
              <a:cs typeface="+mn-cs"/>
            </a:endParaRPr>
          </a:p>
        </p:txBody>
      </p:sp>
      <p:sp>
        <p:nvSpPr>
          <p:cNvPr id="25" name="文本框 9"/>
          <p:cNvSpPr txBox="1"/>
          <p:nvPr/>
        </p:nvSpPr>
        <p:spPr>
          <a:xfrm>
            <a:off x="6084888" y="3940175"/>
            <a:ext cx="2008188" cy="230188"/>
          </a:xfrm>
          <a:prstGeom prst="rect">
            <a:avLst/>
          </a:prstGeom>
          <a:noFill/>
        </p:spPr>
        <p:txBody>
          <a:bodyPr lIns="0" tIns="0" rIns="0" bIns="0">
            <a:spAutoFit/>
          </a:bodyPr>
          <a:lstStyle/>
          <a:p>
            <a:pPr marL="171450" marR="0" lvl="1" indent="-171450" algn="l" defTabSz="914400" rtl="0" eaLnBrk="1" fontAlgn="base" latinLnBrk="0" hangingPunct="1">
              <a:lnSpc>
                <a:spcPct val="100000"/>
              </a:lnSpc>
              <a:spcBef>
                <a:spcPct val="0"/>
              </a:spcBef>
              <a:spcAft>
                <a:spcPct val="0"/>
              </a:spcAft>
              <a:buClrTx/>
              <a:buSzTx/>
              <a:buFont typeface="Wingdings" panose="05000000000000000000" pitchFamily="2" charset="2"/>
              <a:buChar char="l"/>
              <a:defRPr/>
            </a:pPr>
            <a:r>
              <a:rPr kumimoji="0" lang="zh-CN" altLang="en-US" sz="1500" b="0" i="0" u="none" strike="noStrike" kern="1200" cap="none" spc="0" normalizeH="0" baseline="0" noProof="0" dirty="0">
                <a:ln>
                  <a:noFill/>
                </a:ln>
                <a:solidFill>
                  <a:schemeClr val="accent5">
                    <a:lumMod val="75000"/>
                  </a:schemeClr>
                </a:solidFill>
                <a:effectLst/>
                <a:uLnTx/>
                <a:uFillTx/>
                <a:latin typeface="微软雅黑" panose="020B0503020204020204" pitchFamily="34" charset="-122"/>
                <a:ea typeface="微软雅黑" panose="020B0503020204020204" pitchFamily="34" charset="-122"/>
                <a:cs typeface="+mn-cs"/>
              </a:rPr>
              <a:t>建议</a:t>
            </a:r>
            <a:endParaRPr kumimoji="0" lang="zh-CN" altLang="en-US" sz="1500" b="0" i="0" u="none" strike="noStrike" kern="1200" cap="none" spc="0" normalizeH="0" baseline="0" noProof="0" dirty="0">
              <a:ln>
                <a:noFill/>
              </a:ln>
              <a:solidFill>
                <a:schemeClr val="accent5">
                  <a:lumMod val="75000"/>
                </a:schemeClr>
              </a:solidFill>
              <a:effectLst/>
              <a:uLnTx/>
              <a:uFillTx/>
              <a:latin typeface="微软雅黑" panose="020B0503020204020204" pitchFamily="34" charset="-122"/>
              <a:ea typeface="微软雅黑" panose="020B0503020204020204" pitchFamily="34" charset="-122"/>
              <a:cs typeface="+mn-cs"/>
            </a:endParaRPr>
          </a:p>
        </p:txBody>
      </p:sp>
      <p:grpSp>
        <p:nvGrpSpPr>
          <p:cNvPr id="6153" name="Group 7"/>
          <p:cNvGrpSpPr/>
          <p:nvPr/>
        </p:nvGrpSpPr>
        <p:grpSpPr>
          <a:xfrm>
            <a:off x="6446838" y="4700588"/>
            <a:ext cx="285750" cy="285750"/>
            <a:chOff x="0" y="0"/>
            <a:chExt cx="965499" cy="965499"/>
          </a:xfrm>
        </p:grpSpPr>
        <p:sp>
          <p:nvSpPr>
            <p:cNvPr id="19" name="AutoShape 8" descr="tile_paper_medgray.png"/>
            <p:cNvSpPr/>
            <p:nvPr/>
          </p:nvSpPr>
          <p:spPr bwMode="auto">
            <a:xfrm>
              <a:off x="0" y="0"/>
              <a:ext cx="965499" cy="965499"/>
            </a:xfrm>
            <a:custGeom>
              <a:avLst/>
              <a:gdLst>
                <a:gd name="T0" fmla="*/ 482725 w 19679"/>
                <a:gd name="T1" fmla="*/ 529874 h 19679"/>
                <a:gd name="T2" fmla="*/ 482725 w 19679"/>
                <a:gd name="T3" fmla="*/ 529874 h 19679"/>
                <a:gd name="T4" fmla="*/ 482725 w 19679"/>
                <a:gd name="T5" fmla="*/ 529874 h 19679"/>
                <a:gd name="T6" fmla="*/ 482725 w 19679"/>
                <a:gd name="T7" fmla="*/ 529874 h 19679"/>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9679" h="19679">
                  <a:moveTo>
                    <a:pt x="16796" y="2881"/>
                  </a:moveTo>
                  <a:cubicBezTo>
                    <a:pt x="20638" y="6724"/>
                    <a:pt x="20638" y="12953"/>
                    <a:pt x="16796" y="16796"/>
                  </a:cubicBezTo>
                  <a:cubicBezTo>
                    <a:pt x="12953" y="20639"/>
                    <a:pt x="6724" y="20639"/>
                    <a:pt x="2881" y="16796"/>
                  </a:cubicBezTo>
                  <a:cubicBezTo>
                    <a:pt x="-961" y="12953"/>
                    <a:pt x="-961" y="6724"/>
                    <a:pt x="2881" y="2881"/>
                  </a:cubicBezTo>
                  <a:cubicBezTo>
                    <a:pt x="6724" y="-961"/>
                    <a:pt x="12953" y="-961"/>
                    <a:pt x="16796" y="2881"/>
                  </a:cubicBezTo>
                  <a:close/>
                </a:path>
              </a:pathLst>
            </a:custGeom>
            <a:solidFill>
              <a:schemeClr val="bg1">
                <a:lumMod val="65000"/>
              </a:schemeClr>
            </a:solidFill>
            <a:ln>
              <a:noFill/>
            </a:ln>
            <a:effectLst/>
          </p:spPr>
          <p:txBody>
            <a:bodyPr lIns="0" tIns="0" rIns="0" bIns="0" anchor="ct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mn-ea"/>
                <a:ea typeface="+mn-ea"/>
                <a:cs typeface="+mn-cs"/>
              </a:endParaRPr>
            </a:p>
          </p:txBody>
        </p:sp>
        <p:sp>
          <p:nvSpPr>
            <p:cNvPr id="20" name="AutoShape 9"/>
            <p:cNvSpPr/>
            <p:nvPr/>
          </p:nvSpPr>
          <p:spPr bwMode="auto">
            <a:xfrm>
              <a:off x="295012" y="284284"/>
              <a:ext cx="391565" cy="391565"/>
            </a:xfrm>
            <a:custGeom>
              <a:avLst/>
              <a:gdLst>
                <a:gd name="T0" fmla="*/ 196991 w 21600"/>
                <a:gd name="T1" fmla="*/ 196990 h 21588"/>
                <a:gd name="T2" fmla="*/ 196991 w 21600"/>
                <a:gd name="T3" fmla="*/ 196990 h 21588"/>
                <a:gd name="T4" fmla="*/ 196991 w 21600"/>
                <a:gd name="T5" fmla="*/ 196990 h 21588"/>
                <a:gd name="T6" fmla="*/ 196991 w 21600"/>
                <a:gd name="T7" fmla="*/ 196990 h 21588"/>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600" h="21588">
                  <a:moveTo>
                    <a:pt x="10794" y="0"/>
                  </a:moveTo>
                  <a:cubicBezTo>
                    <a:pt x="12288" y="0"/>
                    <a:pt x="13689" y="251"/>
                    <a:pt x="14997" y="750"/>
                  </a:cubicBezTo>
                  <a:cubicBezTo>
                    <a:pt x="16304" y="1249"/>
                    <a:pt x="17445" y="1929"/>
                    <a:pt x="18422" y="2781"/>
                  </a:cubicBezTo>
                  <a:cubicBezTo>
                    <a:pt x="19399" y="3639"/>
                    <a:pt x="20173" y="4640"/>
                    <a:pt x="20743" y="5783"/>
                  </a:cubicBezTo>
                  <a:cubicBezTo>
                    <a:pt x="21315" y="6926"/>
                    <a:pt x="21600" y="8156"/>
                    <a:pt x="21600" y="9468"/>
                  </a:cubicBezTo>
                  <a:cubicBezTo>
                    <a:pt x="21600" y="10774"/>
                    <a:pt x="21315" y="12002"/>
                    <a:pt x="20743" y="13141"/>
                  </a:cubicBezTo>
                  <a:cubicBezTo>
                    <a:pt x="20173" y="14287"/>
                    <a:pt x="19399" y="15288"/>
                    <a:pt x="18422" y="16149"/>
                  </a:cubicBezTo>
                  <a:cubicBezTo>
                    <a:pt x="17445" y="17007"/>
                    <a:pt x="16304" y="17686"/>
                    <a:pt x="14997" y="18180"/>
                  </a:cubicBezTo>
                  <a:cubicBezTo>
                    <a:pt x="13689" y="18677"/>
                    <a:pt x="12288" y="18922"/>
                    <a:pt x="10794" y="18922"/>
                  </a:cubicBezTo>
                  <a:cubicBezTo>
                    <a:pt x="10104" y="18922"/>
                    <a:pt x="9426" y="18869"/>
                    <a:pt x="8767" y="18761"/>
                  </a:cubicBezTo>
                  <a:cubicBezTo>
                    <a:pt x="7444" y="20014"/>
                    <a:pt x="5900" y="20877"/>
                    <a:pt x="4135" y="21354"/>
                  </a:cubicBezTo>
                  <a:cubicBezTo>
                    <a:pt x="3947" y="21391"/>
                    <a:pt x="3758" y="21430"/>
                    <a:pt x="3565" y="21467"/>
                  </a:cubicBezTo>
                  <a:cubicBezTo>
                    <a:pt x="3375" y="21509"/>
                    <a:pt x="3170" y="21549"/>
                    <a:pt x="2951" y="21583"/>
                  </a:cubicBezTo>
                  <a:cubicBezTo>
                    <a:pt x="2831" y="21599"/>
                    <a:pt x="2727" y="21571"/>
                    <a:pt x="2643" y="21495"/>
                  </a:cubicBezTo>
                  <a:cubicBezTo>
                    <a:pt x="2556" y="21419"/>
                    <a:pt x="2497" y="21309"/>
                    <a:pt x="2466" y="21165"/>
                  </a:cubicBezTo>
                  <a:cubicBezTo>
                    <a:pt x="2438" y="21021"/>
                    <a:pt x="2457" y="20900"/>
                    <a:pt x="2523" y="20807"/>
                  </a:cubicBezTo>
                  <a:cubicBezTo>
                    <a:pt x="2591" y="20714"/>
                    <a:pt x="2666" y="20621"/>
                    <a:pt x="2749" y="20530"/>
                  </a:cubicBezTo>
                  <a:cubicBezTo>
                    <a:pt x="2920" y="20324"/>
                    <a:pt x="3083" y="20124"/>
                    <a:pt x="3233" y="19929"/>
                  </a:cubicBezTo>
                  <a:cubicBezTo>
                    <a:pt x="3384" y="19737"/>
                    <a:pt x="3521" y="19506"/>
                    <a:pt x="3645" y="19241"/>
                  </a:cubicBezTo>
                  <a:cubicBezTo>
                    <a:pt x="3768" y="18976"/>
                    <a:pt x="3881" y="18662"/>
                    <a:pt x="3982" y="18301"/>
                  </a:cubicBezTo>
                  <a:cubicBezTo>
                    <a:pt x="4083" y="17940"/>
                    <a:pt x="4173" y="17506"/>
                    <a:pt x="4248" y="16992"/>
                  </a:cubicBezTo>
                  <a:cubicBezTo>
                    <a:pt x="2942" y="16109"/>
                    <a:pt x="1906" y="15020"/>
                    <a:pt x="1143" y="13731"/>
                  </a:cubicBezTo>
                  <a:cubicBezTo>
                    <a:pt x="381" y="12436"/>
                    <a:pt x="0" y="11017"/>
                    <a:pt x="0" y="9468"/>
                  </a:cubicBezTo>
                  <a:cubicBezTo>
                    <a:pt x="0" y="8164"/>
                    <a:pt x="284" y="6937"/>
                    <a:pt x="856" y="5789"/>
                  </a:cubicBezTo>
                  <a:cubicBezTo>
                    <a:pt x="1428" y="4640"/>
                    <a:pt x="2200" y="3639"/>
                    <a:pt x="3177" y="2781"/>
                  </a:cubicBezTo>
                  <a:cubicBezTo>
                    <a:pt x="4154" y="1929"/>
                    <a:pt x="5293" y="1249"/>
                    <a:pt x="6597" y="750"/>
                  </a:cubicBezTo>
                  <a:cubicBezTo>
                    <a:pt x="7901" y="251"/>
                    <a:pt x="9299" y="0"/>
                    <a:pt x="10794" y="0"/>
                  </a:cubicBezTo>
                </a:path>
              </a:pathLst>
            </a:custGeom>
            <a:solidFill>
              <a:srgbClr val="FFFFFF"/>
            </a:solidFill>
            <a:ln>
              <a:noFill/>
            </a:ln>
            <a:effectLst/>
          </p:spPr>
          <p:txBody>
            <a:bodyPr lIns="38100" tIns="38100" rIns="38100" bIns="38100" anchor="ct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mn-ea"/>
                <a:ea typeface="+mn-ea"/>
                <a:cs typeface="+mn-cs"/>
              </a:endParaRPr>
            </a:p>
          </p:txBody>
        </p:sp>
      </p:grpSp>
      <p:grpSp>
        <p:nvGrpSpPr>
          <p:cNvPr id="6154" name="Group 10"/>
          <p:cNvGrpSpPr/>
          <p:nvPr/>
        </p:nvGrpSpPr>
        <p:grpSpPr>
          <a:xfrm>
            <a:off x="6850063" y="4700588"/>
            <a:ext cx="285750" cy="285750"/>
            <a:chOff x="0" y="0"/>
            <a:chExt cx="965499" cy="965499"/>
          </a:xfrm>
        </p:grpSpPr>
        <p:sp>
          <p:nvSpPr>
            <p:cNvPr id="26" name="AutoShape 11"/>
            <p:cNvSpPr/>
            <p:nvPr/>
          </p:nvSpPr>
          <p:spPr bwMode="auto">
            <a:xfrm>
              <a:off x="0" y="0"/>
              <a:ext cx="965499" cy="965499"/>
            </a:xfrm>
            <a:custGeom>
              <a:avLst/>
              <a:gdLst>
                <a:gd name="T0" fmla="*/ 482725 w 19679"/>
                <a:gd name="T1" fmla="*/ 529874 h 19679"/>
                <a:gd name="T2" fmla="*/ 482725 w 19679"/>
                <a:gd name="T3" fmla="*/ 529874 h 19679"/>
                <a:gd name="T4" fmla="*/ 482725 w 19679"/>
                <a:gd name="T5" fmla="*/ 529874 h 19679"/>
                <a:gd name="T6" fmla="*/ 482725 w 19679"/>
                <a:gd name="T7" fmla="*/ 529874 h 19679"/>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9679" h="19679">
                  <a:moveTo>
                    <a:pt x="16796" y="2881"/>
                  </a:moveTo>
                  <a:cubicBezTo>
                    <a:pt x="20638" y="6724"/>
                    <a:pt x="20638" y="12953"/>
                    <a:pt x="16796" y="16796"/>
                  </a:cubicBezTo>
                  <a:cubicBezTo>
                    <a:pt x="12953" y="20639"/>
                    <a:pt x="6724" y="20639"/>
                    <a:pt x="2881" y="16796"/>
                  </a:cubicBezTo>
                  <a:cubicBezTo>
                    <a:pt x="-961" y="12953"/>
                    <a:pt x="-961" y="6724"/>
                    <a:pt x="2881" y="2881"/>
                  </a:cubicBezTo>
                  <a:cubicBezTo>
                    <a:pt x="6724" y="-961"/>
                    <a:pt x="12953" y="-961"/>
                    <a:pt x="16796" y="2881"/>
                  </a:cubicBezTo>
                  <a:close/>
                </a:path>
              </a:pathLst>
            </a:custGeom>
            <a:solidFill>
              <a:schemeClr val="bg1">
                <a:lumMod val="65000"/>
              </a:schemeClr>
            </a:solidFill>
            <a:ln>
              <a:noFill/>
            </a:ln>
            <a:effectLst/>
          </p:spPr>
          <p:txBody>
            <a:bodyPr lIns="0" tIns="0" rIns="0" bIns="0" anchor="ct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mn-ea"/>
                <a:ea typeface="+mn-ea"/>
                <a:cs typeface="+mn-cs"/>
              </a:endParaRPr>
            </a:p>
          </p:txBody>
        </p:sp>
        <p:sp>
          <p:nvSpPr>
            <p:cNvPr id="27" name="AutoShape 12"/>
            <p:cNvSpPr/>
            <p:nvPr/>
          </p:nvSpPr>
          <p:spPr bwMode="auto">
            <a:xfrm>
              <a:off x="284284" y="284284"/>
              <a:ext cx="396927" cy="391565"/>
            </a:xfrm>
            <a:custGeom>
              <a:avLst/>
              <a:gdLst>
                <a:gd name="T0" fmla="*/ 196991 w 21376"/>
                <a:gd name="T1" fmla="*/ 196990 h 21600"/>
                <a:gd name="T2" fmla="*/ 196991 w 21376"/>
                <a:gd name="T3" fmla="*/ 196990 h 21600"/>
                <a:gd name="T4" fmla="*/ 196991 w 21376"/>
                <a:gd name="T5" fmla="*/ 196990 h 21600"/>
                <a:gd name="T6" fmla="*/ 196991 w 21376"/>
                <a:gd name="T7" fmla="*/ 196990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376" h="21600">
                  <a:moveTo>
                    <a:pt x="21036" y="18604"/>
                  </a:moveTo>
                  <a:cubicBezTo>
                    <a:pt x="21454" y="19261"/>
                    <a:pt x="21486" y="19922"/>
                    <a:pt x="21134" y="20586"/>
                  </a:cubicBezTo>
                  <a:cubicBezTo>
                    <a:pt x="20969" y="20915"/>
                    <a:pt x="20731" y="21168"/>
                    <a:pt x="20427" y="21338"/>
                  </a:cubicBezTo>
                  <a:cubicBezTo>
                    <a:pt x="20122" y="21514"/>
                    <a:pt x="19797" y="21600"/>
                    <a:pt x="19455" y="21600"/>
                  </a:cubicBezTo>
                  <a:lnTo>
                    <a:pt x="1928" y="21600"/>
                  </a:lnTo>
                  <a:cubicBezTo>
                    <a:pt x="1585" y="21600"/>
                    <a:pt x="1263" y="21514"/>
                    <a:pt x="965" y="21338"/>
                  </a:cubicBezTo>
                  <a:cubicBezTo>
                    <a:pt x="663" y="21168"/>
                    <a:pt x="425" y="20915"/>
                    <a:pt x="248" y="20586"/>
                  </a:cubicBezTo>
                  <a:cubicBezTo>
                    <a:pt x="-114" y="19914"/>
                    <a:pt x="-80" y="19250"/>
                    <a:pt x="344" y="18604"/>
                  </a:cubicBezTo>
                  <a:lnTo>
                    <a:pt x="7509" y="7313"/>
                  </a:lnTo>
                  <a:lnTo>
                    <a:pt x="7509" y="2167"/>
                  </a:lnTo>
                  <a:lnTo>
                    <a:pt x="6427" y="2167"/>
                  </a:lnTo>
                  <a:cubicBezTo>
                    <a:pt x="6122" y="2167"/>
                    <a:pt x="5870" y="2061"/>
                    <a:pt x="5670" y="1850"/>
                  </a:cubicBezTo>
                  <a:cubicBezTo>
                    <a:pt x="5473" y="1638"/>
                    <a:pt x="5371" y="1380"/>
                    <a:pt x="5371" y="1072"/>
                  </a:cubicBezTo>
                  <a:cubicBezTo>
                    <a:pt x="5371" y="778"/>
                    <a:pt x="5473" y="528"/>
                    <a:pt x="5670" y="320"/>
                  </a:cubicBezTo>
                  <a:cubicBezTo>
                    <a:pt x="5870" y="108"/>
                    <a:pt x="6122" y="0"/>
                    <a:pt x="6427" y="0"/>
                  </a:cubicBezTo>
                  <a:lnTo>
                    <a:pt x="14953" y="0"/>
                  </a:lnTo>
                  <a:cubicBezTo>
                    <a:pt x="15260" y="0"/>
                    <a:pt x="15515" y="108"/>
                    <a:pt x="15724" y="320"/>
                  </a:cubicBezTo>
                  <a:cubicBezTo>
                    <a:pt x="15933" y="528"/>
                    <a:pt x="16038" y="778"/>
                    <a:pt x="16038" y="1072"/>
                  </a:cubicBezTo>
                  <a:cubicBezTo>
                    <a:pt x="16038" y="1380"/>
                    <a:pt x="15933" y="1638"/>
                    <a:pt x="15724" y="1850"/>
                  </a:cubicBezTo>
                  <a:cubicBezTo>
                    <a:pt x="15515" y="2061"/>
                    <a:pt x="15260" y="2167"/>
                    <a:pt x="14953" y="2167"/>
                  </a:cubicBezTo>
                  <a:lnTo>
                    <a:pt x="13900" y="2167"/>
                  </a:lnTo>
                  <a:lnTo>
                    <a:pt x="13900" y="7339"/>
                  </a:lnTo>
                  <a:lnTo>
                    <a:pt x="21036" y="18604"/>
                  </a:lnTo>
                  <a:close/>
                  <a:moveTo>
                    <a:pt x="5261" y="14865"/>
                  </a:moveTo>
                  <a:lnTo>
                    <a:pt x="16122" y="14865"/>
                  </a:lnTo>
                  <a:lnTo>
                    <a:pt x="11773" y="7974"/>
                  </a:lnTo>
                  <a:lnTo>
                    <a:pt x="11773" y="2167"/>
                  </a:lnTo>
                  <a:lnTo>
                    <a:pt x="9635" y="2167"/>
                  </a:lnTo>
                  <a:lnTo>
                    <a:pt x="9635" y="7947"/>
                  </a:lnTo>
                  <a:lnTo>
                    <a:pt x="5261" y="14865"/>
                  </a:lnTo>
                  <a:close/>
                </a:path>
              </a:pathLst>
            </a:custGeom>
            <a:solidFill>
              <a:srgbClr val="FFFFFF"/>
            </a:solidFill>
            <a:ln>
              <a:noFill/>
            </a:ln>
            <a:effectLst/>
          </p:spPr>
          <p:txBody>
            <a:bodyPr lIns="38100" tIns="38100" rIns="38100" bIns="38100" anchor="ct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mn-ea"/>
                <a:ea typeface="+mn-ea"/>
                <a:cs typeface="+mn-cs"/>
              </a:endParaRPr>
            </a:p>
          </p:txBody>
        </p:sp>
      </p:grpSp>
      <p:grpSp>
        <p:nvGrpSpPr>
          <p:cNvPr id="6155" name="Group 13"/>
          <p:cNvGrpSpPr/>
          <p:nvPr/>
        </p:nvGrpSpPr>
        <p:grpSpPr>
          <a:xfrm>
            <a:off x="7253288" y="4700588"/>
            <a:ext cx="285750" cy="285750"/>
            <a:chOff x="0" y="0"/>
            <a:chExt cx="965499" cy="965499"/>
          </a:xfrm>
        </p:grpSpPr>
        <p:sp>
          <p:nvSpPr>
            <p:cNvPr id="29" name="AutoShape 14"/>
            <p:cNvSpPr/>
            <p:nvPr/>
          </p:nvSpPr>
          <p:spPr bwMode="auto">
            <a:xfrm>
              <a:off x="0" y="0"/>
              <a:ext cx="965499" cy="965499"/>
            </a:xfrm>
            <a:custGeom>
              <a:avLst/>
              <a:gdLst>
                <a:gd name="T0" fmla="*/ 482725 w 19679"/>
                <a:gd name="T1" fmla="*/ 529874 h 19679"/>
                <a:gd name="T2" fmla="*/ 482725 w 19679"/>
                <a:gd name="T3" fmla="*/ 529874 h 19679"/>
                <a:gd name="T4" fmla="*/ 482725 w 19679"/>
                <a:gd name="T5" fmla="*/ 529874 h 19679"/>
                <a:gd name="T6" fmla="*/ 482725 w 19679"/>
                <a:gd name="T7" fmla="*/ 529874 h 19679"/>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9679" h="19679">
                  <a:moveTo>
                    <a:pt x="16796" y="2881"/>
                  </a:moveTo>
                  <a:cubicBezTo>
                    <a:pt x="20638" y="6724"/>
                    <a:pt x="20638" y="12953"/>
                    <a:pt x="16796" y="16796"/>
                  </a:cubicBezTo>
                  <a:cubicBezTo>
                    <a:pt x="12953" y="20639"/>
                    <a:pt x="6724" y="20639"/>
                    <a:pt x="2881" y="16796"/>
                  </a:cubicBezTo>
                  <a:cubicBezTo>
                    <a:pt x="-961" y="12953"/>
                    <a:pt x="-961" y="6724"/>
                    <a:pt x="2881" y="2881"/>
                  </a:cubicBezTo>
                  <a:cubicBezTo>
                    <a:pt x="6724" y="-961"/>
                    <a:pt x="12953" y="-961"/>
                    <a:pt x="16796" y="2881"/>
                  </a:cubicBezTo>
                  <a:close/>
                </a:path>
              </a:pathLst>
            </a:custGeom>
            <a:solidFill>
              <a:schemeClr val="bg1">
                <a:lumMod val="65000"/>
              </a:schemeClr>
            </a:solidFill>
            <a:ln>
              <a:noFill/>
            </a:ln>
            <a:effectLst/>
          </p:spPr>
          <p:txBody>
            <a:bodyPr lIns="0" tIns="0" rIns="0" bIns="0" anchor="ct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mn-ea"/>
                <a:ea typeface="+mn-ea"/>
                <a:cs typeface="+mn-cs"/>
              </a:endParaRPr>
            </a:p>
          </p:txBody>
        </p:sp>
        <p:sp>
          <p:nvSpPr>
            <p:cNvPr id="30" name="AutoShape 15"/>
            <p:cNvSpPr/>
            <p:nvPr/>
          </p:nvSpPr>
          <p:spPr bwMode="auto">
            <a:xfrm>
              <a:off x="284284" y="284284"/>
              <a:ext cx="396927" cy="391565"/>
            </a:xfrm>
            <a:custGeom>
              <a:avLst/>
              <a:gdLst>
                <a:gd name="T0" fmla="*/ 196991 w 21600"/>
                <a:gd name="T1" fmla="*/ 196990 h 21600"/>
                <a:gd name="T2" fmla="*/ 196991 w 21600"/>
                <a:gd name="T3" fmla="*/ 196990 h 21600"/>
                <a:gd name="T4" fmla="*/ 196991 w 21600"/>
                <a:gd name="T5" fmla="*/ 196990 h 21600"/>
                <a:gd name="T6" fmla="*/ 196991 w 21600"/>
                <a:gd name="T7" fmla="*/ 196990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600" h="21600">
                  <a:moveTo>
                    <a:pt x="21328" y="11543"/>
                  </a:moveTo>
                  <a:cubicBezTo>
                    <a:pt x="21492" y="11930"/>
                    <a:pt x="21571" y="12337"/>
                    <a:pt x="21571" y="12758"/>
                  </a:cubicBezTo>
                  <a:cubicBezTo>
                    <a:pt x="21571" y="13464"/>
                    <a:pt x="21388" y="14105"/>
                    <a:pt x="21017" y="14678"/>
                  </a:cubicBezTo>
                  <a:cubicBezTo>
                    <a:pt x="21111" y="15215"/>
                    <a:pt x="21077" y="15745"/>
                    <a:pt x="20924" y="16285"/>
                  </a:cubicBezTo>
                  <a:cubicBezTo>
                    <a:pt x="20769" y="16819"/>
                    <a:pt x="20512" y="17287"/>
                    <a:pt x="20141" y="17697"/>
                  </a:cubicBezTo>
                  <a:cubicBezTo>
                    <a:pt x="20105" y="18451"/>
                    <a:pt x="19901" y="19081"/>
                    <a:pt x="19531" y="19580"/>
                  </a:cubicBezTo>
                  <a:cubicBezTo>
                    <a:pt x="19161" y="20080"/>
                    <a:pt x="18700" y="20481"/>
                    <a:pt x="18146" y="20783"/>
                  </a:cubicBezTo>
                  <a:cubicBezTo>
                    <a:pt x="17593" y="21088"/>
                    <a:pt x="16982" y="21297"/>
                    <a:pt x="16321" y="21419"/>
                  </a:cubicBezTo>
                  <a:cubicBezTo>
                    <a:pt x="15660" y="21540"/>
                    <a:pt x="15010" y="21599"/>
                    <a:pt x="14380" y="21599"/>
                  </a:cubicBezTo>
                  <a:cubicBezTo>
                    <a:pt x="13730" y="21599"/>
                    <a:pt x="13077" y="21554"/>
                    <a:pt x="12424" y="21461"/>
                  </a:cubicBezTo>
                  <a:cubicBezTo>
                    <a:pt x="11772" y="21362"/>
                    <a:pt x="11127" y="21235"/>
                    <a:pt x="10497" y="21074"/>
                  </a:cubicBezTo>
                  <a:cubicBezTo>
                    <a:pt x="9864" y="20894"/>
                    <a:pt x="9237" y="20702"/>
                    <a:pt x="8610" y="20493"/>
                  </a:cubicBezTo>
                  <a:cubicBezTo>
                    <a:pt x="7982" y="20286"/>
                    <a:pt x="7341" y="20182"/>
                    <a:pt x="6680" y="20182"/>
                  </a:cubicBezTo>
                  <a:lnTo>
                    <a:pt x="1607" y="20182"/>
                  </a:lnTo>
                  <a:cubicBezTo>
                    <a:pt x="1167" y="20182"/>
                    <a:pt x="785" y="20029"/>
                    <a:pt x="471" y="19713"/>
                  </a:cubicBezTo>
                  <a:cubicBezTo>
                    <a:pt x="158" y="19405"/>
                    <a:pt x="0" y="19024"/>
                    <a:pt x="0" y="18572"/>
                  </a:cubicBezTo>
                  <a:lnTo>
                    <a:pt x="0" y="9880"/>
                  </a:lnTo>
                  <a:cubicBezTo>
                    <a:pt x="0" y="9440"/>
                    <a:pt x="158" y="9064"/>
                    <a:pt x="471" y="8754"/>
                  </a:cubicBezTo>
                  <a:cubicBezTo>
                    <a:pt x="785" y="8440"/>
                    <a:pt x="1167" y="8285"/>
                    <a:pt x="1607" y="8285"/>
                  </a:cubicBezTo>
                  <a:lnTo>
                    <a:pt x="6315" y="8285"/>
                  </a:lnTo>
                  <a:cubicBezTo>
                    <a:pt x="6558" y="8160"/>
                    <a:pt x="6750" y="8022"/>
                    <a:pt x="6897" y="7872"/>
                  </a:cubicBezTo>
                  <a:cubicBezTo>
                    <a:pt x="7041" y="7723"/>
                    <a:pt x="7197" y="7548"/>
                    <a:pt x="7369" y="7342"/>
                  </a:cubicBezTo>
                  <a:cubicBezTo>
                    <a:pt x="7513" y="7161"/>
                    <a:pt x="7663" y="6986"/>
                    <a:pt x="7810" y="6819"/>
                  </a:cubicBezTo>
                  <a:cubicBezTo>
                    <a:pt x="7957" y="6653"/>
                    <a:pt x="8112" y="6483"/>
                    <a:pt x="8276" y="6311"/>
                  </a:cubicBezTo>
                  <a:cubicBezTo>
                    <a:pt x="8570" y="5997"/>
                    <a:pt x="8918" y="5690"/>
                    <a:pt x="9302" y="5385"/>
                  </a:cubicBezTo>
                  <a:cubicBezTo>
                    <a:pt x="9692" y="5085"/>
                    <a:pt x="9989" y="4749"/>
                    <a:pt x="10195" y="4379"/>
                  </a:cubicBezTo>
                  <a:cubicBezTo>
                    <a:pt x="10339" y="4117"/>
                    <a:pt x="10443" y="3826"/>
                    <a:pt x="10506" y="3507"/>
                  </a:cubicBezTo>
                  <a:cubicBezTo>
                    <a:pt x="10565" y="3188"/>
                    <a:pt x="10627" y="2866"/>
                    <a:pt x="10675" y="2538"/>
                  </a:cubicBezTo>
                  <a:cubicBezTo>
                    <a:pt x="10726" y="2216"/>
                    <a:pt x="10780" y="1900"/>
                    <a:pt x="10845" y="1592"/>
                  </a:cubicBezTo>
                  <a:cubicBezTo>
                    <a:pt x="10907" y="1287"/>
                    <a:pt x="11014" y="1016"/>
                    <a:pt x="11161" y="776"/>
                  </a:cubicBezTo>
                  <a:cubicBezTo>
                    <a:pt x="11311" y="536"/>
                    <a:pt x="11523" y="350"/>
                    <a:pt x="11800" y="208"/>
                  </a:cubicBezTo>
                  <a:cubicBezTo>
                    <a:pt x="12074" y="67"/>
                    <a:pt x="12441" y="0"/>
                    <a:pt x="12902" y="0"/>
                  </a:cubicBezTo>
                  <a:cubicBezTo>
                    <a:pt x="13450" y="0"/>
                    <a:pt x="13956" y="112"/>
                    <a:pt x="14411" y="344"/>
                  </a:cubicBezTo>
                  <a:cubicBezTo>
                    <a:pt x="14869" y="573"/>
                    <a:pt x="15250" y="881"/>
                    <a:pt x="15567" y="1270"/>
                  </a:cubicBezTo>
                  <a:cubicBezTo>
                    <a:pt x="15880" y="1657"/>
                    <a:pt x="16126" y="2101"/>
                    <a:pt x="16304" y="2600"/>
                  </a:cubicBezTo>
                  <a:cubicBezTo>
                    <a:pt x="16479" y="3103"/>
                    <a:pt x="16570" y="3609"/>
                    <a:pt x="16570" y="4123"/>
                  </a:cubicBezTo>
                  <a:cubicBezTo>
                    <a:pt x="16570" y="4653"/>
                    <a:pt x="16491" y="5162"/>
                    <a:pt x="16332" y="5645"/>
                  </a:cubicBezTo>
                  <a:cubicBezTo>
                    <a:pt x="16174" y="6125"/>
                    <a:pt x="15982" y="6610"/>
                    <a:pt x="15759" y="7096"/>
                  </a:cubicBezTo>
                  <a:cubicBezTo>
                    <a:pt x="16072" y="7079"/>
                    <a:pt x="16389" y="7057"/>
                    <a:pt x="16705" y="7034"/>
                  </a:cubicBezTo>
                  <a:cubicBezTo>
                    <a:pt x="17019" y="7011"/>
                    <a:pt x="17335" y="7000"/>
                    <a:pt x="17652" y="7000"/>
                  </a:cubicBezTo>
                  <a:cubicBezTo>
                    <a:pt x="18149" y="7000"/>
                    <a:pt x="18630" y="7048"/>
                    <a:pt x="19099" y="7144"/>
                  </a:cubicBezTo>
                  <a:cubicBezTo>
                    <a:pt x="19568" y="7237"/>
                    <a:pt x="19986" y="7395"/>
                    <a:pt x="20356" y="7616"/>
                  </a:cubicBezTo>
                  <a:cubicBezTo>
                    <a:pt x="20726" y="7839"/>
                    <a:pt x="21026" y="8144"/>
                    <a:pt x="21255" y="8528"/>
                  </a:cubicBezTo>
                  <a:cubicBezTo>
                    <a:pt x="21486" y="8918"/>
                    <a:pt x="21600" y="9409"/>
                    <a:pt x="21600" y="10002"/>
                  </a:cubicBezTo>
                  <a:cubicBezTo>
                    <a:pt x="21600" y="10265"/>
                    <a:pt x="21580" y="10519"/>
                    <a:pt x="21535" y="10773"/>
                  </a:cubicBezTo>
                  <a:cubicBezTo>
                    <a:pt x="21484" y="11030"/>
                    <a:pt x="21419" y="11284"/>
                    <a:pt x="21328" y="11543"/>
                  </a:cubicBezTo>
                  <a:moveTo>
                    <a:pt x="4258" y="18519"/>
                  </a:moveTo>
                  <a:cubicBezTo>
                    <a:pt x="4555" y="18519"/>
                    <a:pt x="4809" y="18417"/>
                    <a:pt x="5024" y="18214"/>
                  </a:cubicBezTo>
                  <a:cubicBezTo>
                    <a:pt x="5233" y="18013"/>
                    <a:pt x="5340" y="17759"/>
                    <a:pt x="5340" y="17454"/>
                  </a:cubicBezTo>
                  <a:cubicBezTo>
                    <a:pt x="5340" y="17155"/>
                    <a:pt x="5233" y="16900"/>
                    <a:pt x="5024" y="16686"/>
                  </a:cubicBezTo>
                  <a:cubicBezTo>
                    <a:pt x="4812" y="16477"/>
                    <a:pt x="4557" y="16372"/>
                    <a:pt x="4258" y="16372"/>
                  </a:cubicBezTo>
                  <a:cubicBezTo>
                    <a:pt x="3941" y="16372"/>
                    <a:pt x="3684" y="16477"/>
                    <a:pt x="3486" y="16686"/>
                  </a:cubicBezTo>
                  <a:cubicBezTo>
                    <a:pt x="3289" y="16900"/>
                    <a:pt x="3190" y="17155"/>
                    <a:pt x="3190" y="17454"/>
                  </a:cubicBezTo>
                  <a:cubicBezTo>
                    <a:pt x="3190" y="17767"/>
                    <a:pt x="3289" y="18024"/>
                    <a:pt x="3486" y="18222"/>
                  </a:cubicBezTo>
                  <a:cubicBezTo>
                    <a:pt x="3681" y="18420"/>
                    <a:pt x="3939" y="18519"/>
                    <a:pt x="4258" y="18519"/>
                  </a:cubicBezTo>
                  <a:moveTo>
                    <a:pt x="19164" y="14342"/>
                  </a:moveTo>
                  <a:cubicBezTo>
                    <a:pt x="19703" y="13901"/>
                    <a:pt x="19975" y="13345"/>
                    <a:pt x="19975" y="12679"/>
                  </a:cubicBezTo>
                  <a:cubicBezTo>
                    <a:pt x="19975" y="12473"/>
                    <a:pt x="19918" y="12281"/>
                    <a:pt x="19805" y="12097"/>
                  </a:cubicBezTo>
                  <a:cubicBezTo>
                    <a:pt x="19695" y="11919"/>
                    <a:pt x="19576" y="11761"/>
                    <a:pt x="19446" y="11623"/>
                  </a:cubicBezTo>
                  <a:cubicBezTo>
                    <a:pt x="19590" y="11363"/>
                    <a:pt x="19720" y="11106"/>
                    <a:pt x="19833" y="10849"/>
                  </a:cubicBezTo>
                  <a:cubicBezTo>
                    <a:pt x="19944" y="10592"/>
                    <a:pt x="20003" y="10312"/>
                    <a:pt x="20003" y="10002"/>
                  </a:cubicBezTo>
                  <a:cubicBezTo>
                    <a:pt x="20003" y="9688"/>
                    <a:pt x="19924" y="9440"/>
                    <a:pt x="19766" y="9251"/>
                  </a:cubicBezTo>
                  <a:cubicBezTo>
                    <a:pt x="19607" y="9070"/>
                    <a:pt x="19415" y="8929"/>
                    <a:pt x="19184" y="8833"/>
                  </a:cubicBezTo>
                  <a:cubicBezTo>
                    <a:pt x="18955" y="8739"/>
                    <a:pt x="18698" y="8683"/>
                    <a:pt x="18418" y="8663"/>
                  </a:cubicBezTo>
                  <a:cubicBezTo>
                    <a:pt x="18138" y="8643"/>
                    <a:pt x="17884" y="8635"/>
                    <a:pt x="17649" y="8635"/>
                  </a:cubicBezTo>
                  <a:cubicBezTo>
                    <a:pt x="17242" y="8635"/>
                    <a:pt x="16835" y="8649"/>
                    <a:pt x="16423" y="8677"/>
                  </a:cubicBezTo>
                  <a:cubicBezTo>
                    <a:pt x="16010" y="8706"/>
                    <a:pt x="15606" y="8720"/>
                    <a:pt x="15199" y="8720"/>
                  </a:cubicBezTo>
                  <a:cubicBezTo>
                    <a:pt x="14917" y="8720"/>
                    <a:pt x="14643" y="8706"/>
                    <a:pt x="14366" y="8677"/>
                  </a:cubicBezTo>
                  <a:cubicBezTo>
                    <a:pt x="14089" y="8649"/>
                    <a:pt x="13829" y="8584"/>
                    <a:pt x="13574" y="8474"/>
                  </a:cubicBezTo>
                  <a:cubicBezTo>
                    <a:pt x="13574" y="8104"/>
                    <a:pt x="13645" y="7754"/>
                    <a:pt x="13792" y="7421"/>
                  </a:cubicBezTo>
                  <a:cubicBezTo>
                    <a:pt x="13936" y="7087"/>
                    <a:pt x="14094" y="6751"/>
                    <a:pt x="14275" y="6413"/>
                  </a:cubicBezTo>
                  <a:cubicBezTo>
                    <a:pt x="14448" y="6074"/>
                    <a:pt x="14606" y="5721"/>
                    <a:pt x="14747" y="5351"/>
                  </a:cubicBezTo>
                  <a:cubicBezTo>
                    <a:pt x="14886" y="4984"/>
                    <a:pt x="14953" y="4574"/>
                    <a:pt x="14953" y="4122"/>
                  </a:cubicBezTo>
                  <a:cubicBezTo>
                    <a:pt x="14953" y="3823"/>
                    <a:pt x="14905" y="3529"/>
                    <a:pt x="14812" y="3236"/>
                  </a:cubicBezTo>
                  <a:cubicBezTo>
                    <a:pt x="14716" y="2945"/>
                    <a:pt x="14583" y="2677"/>
                    <a:pt x="14411" y="2439"/>
                  </a:cubicBezTo>
                  <a:cubicBezTo>
                    <a:pt x="14238" y="2199"/>
                    <a:pt x="14027" y="2002"/>
                    <a:pt x="13775" y="1843"/>
                  </a:cubicBezTo>
                  <a:cubicBezTo>
                    <a:pt x="13521" y="1688"/>
                    <a:pt x="13230" y="1606"/>
                    <a:pt x="12893" y="1606"/>
                  </a:cubicBezTo>
                  <a:lnTo>
                    <a:pt x="12744" y="1606"/>
                  </a:lnTo>
                  <a:cubicBezTo>
                    <a:pt x="12681" y="1606"/>
                    <a:pt x="12631" y="1617"/>
                    <a:pt x="12594" y="1634"/>
                  </a:cubicBezTo>
                  <a:cubicBezTo>
                    <a:pt x="12523" y="1671"/>
                    <a:pt x="12481" y="1705"/>
                    <a:pt x="12472" y="1742"/>
                  </a:cubicBezTo>
                  <a:cubicBezTo>
                    <a:pt x="12464" y="1778"/>
                    <a:pt x="12450" y="1838"/>
                    <a:pt x="12430" y="1920"/>
                  </a:cubicBezTo>
                  <a:cubicBezTo>
                    <a:pt x="12323" y="2450"/>
                    <a:pt x="12221" y="3007"/>
                    <a:pt x="12128" y="3586"/>
                  </a:cubicBezTo>
                  <a:cubicBezTo>
                    <a:pt x="12034" y="4167"/>
                    <a:pt x="11854" y="4698"/>
                    <a:pt x="11596" y="5176"/>
                  </a:cubicBezTo>
                  <a:cubicBezTo>
                    <a:pt x="11334" y="5636"/>
                    <a:pt x="11000" y="6034"/>
                    <a:pt x="10596" y="6367"/>
                  </a:cubicBezTo>
                  <a:cubicBezTo>
                    <a:pt x="10189" y="6701"/>
                    <a:pt x="9802" y="7051"/>
                    <a:pt x="9432" y="7421"/>
                  </a:cubicBezTo>
                  <a:cubicBezTo>
                    <a:pt x="9169" y="7700"/>
                    <a:pt x="8949" y="7954"/>
                    <a:pt x="8771" y="8183"/>
                  </a:cubicBezTo>
                  <a:cubicBezTo>
                    <a:pt x="8593" y="8412"/>
                    <a:pt x="8403" y="8632"/>
                    <a:pt x="8211" y="8833"/>
                  </a:cubicBezTo>
                  <a:cubicBezTo>
                    <a:pt x="8016" y="9036"/>
                    <a:pt x="7799" y="9222"/>
                    <a:pt x="7556" y="9400"/>
                  </a:cubicBezTo>
                  <a:cubicBezTo>
                    <a:pt x="7313" y="9575"/>
                    <a:pt x="7019" y="9736"/>
                    <a:pt x="6674" y="9880"/>
                  </a:cubicBezTo>
                  <a:lnTo>
                    <a:pt x="6646" y="9880"/>
                  </a:lnTo>
                  <a:lnTo>
                    <a:pt x="6646" y="18572"/>
                  </a:lnTo>
                  <a:cubicBezTo>
                    <a:pt x="7279" y="18572"/>
                    <a:pt x="7889" y="18649"/>
                    <a:pt x="8485" y="18795"/>
                  </a:cubicBezTo>
                  <a:cubicBezTo>
                    <a:pt x="9081" y="18945"/>
                    <a:pt x="9683" y="19103"/>
                    <a:pt x="10294" y="19270"/>
                  </a:cubicBezTo>
                  <a:cubicBezTo>
                    <a:pt x="10901" y="19439"/>
                    <a:pt x="11537" y="19592"/>
                    <a:pt x="12207" y="19741"/>
                  </a:cubicBezTo>
                  <a:cubicBezTo>
                    <a:pt x="12874" y="19891"/>
                    <a:pt x="13594" y="19965"/>
                    <a:pt x="14374" y="19965"/>
                  </a:cubicBezTo>
                  <a:cubicBezTo>
                    <a:pt x="14781" y="19965"/>
                    <a:pt x="15222" y="19939"/>
                    <a:pt x="15699" y="19885"/>
                  </a:cubicBezTo>
                  <a:cubicBezTo>
                    <a:pt x="16177" y="19829"/>
                    <a:pt x="16626" y="19710"/>
                    <a:pt x="17047" y="19527"/>
                  </a:cubicBezTo>
                  <a:cubicBezTo>
                    <a:pt x="17468" y="19343"/>
                    <a:pt x="17816" y="19086"/>
                    <a:pt x="18101" y="18762"/>
                  </a:cubicBezTo>
                  <a:cubicBezTo>
                    <a:pt x="18387" y="18440"/>
                    <a:pt x="18525" y="18010"/>
                    <a:pt x="18525" y="17477"/>
                  </a:cubicBezTo>
                  <a:cubicBezTo>
                    <a:pt x="18525" y="17386"/>
                    <a:pt x="18522" y="17304"/>
                    <a:pt x="18517" y="17225"/>
                  </a:cubicBezTo>
                  <a:cubicBezTo>
                    <a:pt x="18503" y="17152"/>
                    <a:pt x="18488" y="17070"/>
                    <a:pt x="18471" y="16980"/>
                  </a:cubicBezTo>
                  <a:cubicBezTo>
                    <a:pt x="18785" y="16836"/>
                    <a:pt x="19028" y="16596"/>
                    <a:pt x="19195" y="16262"/>
                  </a:cubicBezTo>
                  <a:cubicBezTo>
                    <a:pt x="19364" y="15929"/>
                    <a:pt x="19446" y="15593"/>
                    <a:pt x="19446" y="15263"/>
                  </a:cubicBezTo>
                  <a:cubicBezTo>
                    <a:pt x="19449" y="14912"/>
                    <a:pt x="19350" y="14605"/>
                    <a:pt x="19164" y="14342"/>
                  </a:cubicBezTo>
                </a:path>
              </a:pathLst>
            </a:custGeom>
            <a:solidFill>
              <a:srgbClr val="FFFFFF"/>
            </a:solidFill>
            <a:ln>
              <a:noFill/>
            </a:ln>
            <a:effectLst/>
          </p:spPr>
          <p:txBody>
            <a:bodyPr lIns="38100" tIns="38100" rIns="38100" bIns="38100" anchor="ct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mn-ea"/>
                <a:ea typeface="+mn-ea"/>
                <a:cs typeface="+mn-cs"/>
              </a:endParaRPr>
            </a:p>
          </p:txBody>
        </p:sp>
      </p:grpSp>
      <p:grpSp>
        <p:nvGrpSpPr>
          <p:cNvPr id="6156" name="Group 16"/>
          <p:cNvGrpSpPr/>
          <p:nvPr/>
        </p:nvGrpSpPr>
        <p:grpSpPr>
          <a:xfrm>
            <a:off x="7656513" y="4700588"/>
            <a:ext cx="285750" cy="285750"/>
            <a:chOff x="0" y="0"/>
            <a:chExt cx="965499" cy="965499"/>
          </a:xfrm>
        </p:grpSpPr>
        <p:sp>
          <p:nvSpPr>
            <p:cNvPr id="32" name="AutoShape 17"/>
            <p:cNvSpPr/>
            <p:nvPr/>
          </p:nvSpPr>
          <p:spPr bwMode="auto">
            <a:xfrm>
              <a:off x="0" y="0"/>
              <a:ext cx="965499" cy="965499"/>
            </a:xfrm>
            <a:custGeom>
              <a:avLst/>
              <a:gdLst>
                <a:gd name="T0" fmla="*/ 482725 w 19679"/>
                <a:gd name="T1" fmla="*/ 529874 h 19679"/>
                <a:gd name="T2" fmla="*/ 482725 w 19679"/>
                <a:gd name="T3" fmla="*/ 529874 h 19679"/>
                <a:gd name="T4" fmla="*/ 482725 w 19679"/>
                <a:gd name="T5" fmla="*/ 529874 h 19679"/>
                <a:gd name="T6" fmla="*/ 482725 w 19679"/>
                <a:gd name="T7" fmla="*/ 529874 h 19679"/>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9679" h="19679">
                  <a:moveTo>
                    <a:pt x="16796" y="2881"/>
                  </a:moveTo>
                  <a:cubicBezTo>
                    <a:pt x="20638" y="6724"/>
                    <a:pt x="20638" y="12953"/>
                    <a:pt x="16796" y="16796"/>
                  </a:cubicBezTo>
                  <a:cubicBezTo>
                    <a:pt x="12953" y="20639"/>
                    <a:pt x="6724" y="20639"/>
                    <a:pt x="2881" y="16796"/>
                  </a:cubicBezTo>
                  <a:cubicBezTo>
                    <a:pt x="-961" y="12953"/>
                    <a:pt x="-961" y="6724"/>
                    <a:pt x="2881" y="2881"/>
                  </a:cubicBezTo>
                  <a:cubicBezTo>
                    <a:pt x="6724" y="-961"/>
                    <a:pt x="12953" y="-961"/>
                    <a:pt x="16796" y="2881"/>
                  </a:cubicBezTo>
                  <a:close/>
                </a:path>
              </a:pathLst>
            </a:custGeom>
            <a:solidFill>
              <a:schemeClr val="bg1">
                <a:lumMod val="65000"/>
              </a:schemeClr>
            </a:solidFill>
            <a:ln>
              <a:noFill/>
            </a:ln>
            <a:effectLst/>
          </p:spPr>
          <p:txBody>
            <a:bodyPr lIns="0" tIns="0" rIns="0" bIns="0" anchor="ct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mn-ea"/>
                <a:ea typeface="+mn-ea"/>
                <a:cs typeface="+mn-cs"/>
              </a:endParaRPr>
            </a:p>
          </p:txBody>
        </p:sp>
        <p:sp>
          <p:nvSpPr>
            <p:cNvPr id="33" name="AutoShape 18"/>
            <p:cNvSpPr/>
            <p:nvPr/>
          </p:nvSpPr>
          <p:spPr bwMode="auto">
            <a:xfrm>
              <a:off x="295012" y="262829"/>
              <a:ext cx="391565" cy="396927"/>
            </a:xfrm>
            <a:custGeom>
              <a:avLst/>
              <a:gdLst>
                <a:gd name="T0" fmla="*/ 196990 w 21600"/>
                <a:gd name="T1" fmla="*/ 196990 h 21600"/>
                <a:gd name="T2" fmla="*/ 196990 w 21600"/>
                <a:gd name="T3" fmla="*/ 196990 h 21600"/>
                <a:gd name="T4" fmla="*/ 196990 w 21600"/>
                <a:gd name="T5" fmla="*/ 196990 h 21600"/>
                <a:gd name="T6" fmla="*/ 196990 w 21600"/>
                <a:gd name="T7" fmla="*/ 196990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600" h="21600">
                  <a:moveTo>
                    <a:pt x="21600" y="6949"/>
                  </a:moveTo>
                  <a:cubicBezTo>
                    <a:pt x="21600" y="7542"/>
                    <a:pt x="21407" y="8153"/>
                    <a:pt x="21017" y="8781"/>
                  </a:cubicBezTo>
                  <a:cubicBezTo>
                    <a:pt x="20628" y="9416"/>
                    <a:pt x="20109" y="10015"/>
                    <a:pt x="19458" y="10585"/>
                  </a:cubicBezTo>
                  <a:cubicBezTo>
                    <a:pt x="18806" y="11152"/>
                    <a:pt x="18040" y="11651"/>
                    <a:pt x="17159" y="12083"/>
                  </a:cubicBezTo>
                  <a:cubicBezTo>
                    <a:pt x="16275" y="12512"/>
                    <a:pt x="15327" y="12820"/>
                    <a:pt x="14315" y="12996"/>
                  </a:cubicBezTo>
                  <a:cubicBezTo>
                    <a:pt x="13880" y="13090"/>
                    <a:pt x="13492" y="13284"/>
                    <a:pt x="13151" y="13578"/>
                  </a:cubicBezTo>
                  <a:cubicBezTo>
                    <a:pt x="12809" y="13872"/>
                    <a:pt x="12641" y="14204"/>
                    <a:pt x="12641" y="14571"/>
                  </a:cubicBezTo>
                  <a:cubicBezTo>
                    <a:pt x="12641" y="14900"/>
                    <a:pt x="12713" y="15140"/>
                    <a:pt x="12865" y="15293"/>
                  </a:cubicBezTo>
                  <a:cubicBezTo>
                    <a:pt x="13015" y="15449"/>
                    <a:pt x="13177" y="15596"/>
                    <a:pt x="13364" y="15728"/>
                  </a:cubicBezTo>
                  <a:cubicBezTo>
                    <a:pt x="13546" y="15866"/>
                    <a:pt x="13717" y="16010"/>
                    <a:pt x="13874" y="16169"/>
                  </a:cubicBezTo>
                  <a:cubicBezTo>
                    <a:pt x="14032" y="16330"/>
                    <a:pt x="14125" y="16574"/>
                    <a:pt x="14160" y="16903"/>
                  </a:cubicBezTo>
                  <a:cubicBezTo>
                    <a:pt x="14195" y="17117"/>
                    <a:pt x="14187" y="17340"/>
                    <a:pt x="14133" y="17564"/>
                  </a:cubicBezTo>
                  <a:cubicBezTo>
                    <a:pt x="14099" y="17696"/>
                    <a:pt x="14200" y="17805"/>
                    <a:pt x="14432" y="17893"/>
                  </a:cubicBezTo>
                  <a:cubicBezTo>
                    <a:pt x="14667" y="17981"/>
                    <a:pt x="14956" y="18069"/>
                    <a:pt x="15295" y="18154"/>
                  </a:cubicBezTo>
                  <a:cubicBezTo>
                    <a:pt x="15637" y="18236"/>
                    <a:pt x="15987" y="18342"/>
                    <a:pt x="16344" y="18468"/>
                  </a:cubicBezTo>
                  <a:cubicBezTo>
                    <a:pt x="16705" y="18595"/>
                    <a:pt x="16975" y="18756"/>
                    <a:pt x="17164" y="18953"/>
                  </a:cubicBezTo>
                  <a:cubicBezTo>
                    <a:pt x="17266" y="19050"/>
                    <a:pt x="17351" y="19232"/>
                    <a:pt x="17415" y="19511"/>
                  </a:cubicBezTo>
                  <a:cubicBezTo>
                    <a:pt x="17477" y="19790"/>
                    <a:pt x="17519" y="20090"/>
                    <a:pt x="17535" y="20416"/>
                  </a:cubicBezTo>
                  <a:cubicBezTo>
                    <a:pt x="17554" y="20727"/>
                    <a:pt x="17527" y="21000"/>
                    <a:pt x="17463" y="21241"/>
                  </a:cubicBezTo>
                  <a:cubicBezTo>
                    <a:pt x="17394" y="21479"/>
                    <a:pt x="17268" y="21599"/>
                    <a:pt x="17089" y="21599"/>
                  </a:cubicBezTo>
                  <a:lnTo>
                    <a:pt x="4496" y="21599"/>
                  </a:lnTo>
                  <a:cubicBezTo>
                    <a:pt x="4328" y="21599"/>
                    <a:pt x="4205" y="21479"/>
                    <a:pt x="4130" y="21241"/>
                  </a:cubicBezTo>
                  <a:cubicBezTo>
                    <a:pt x="4061" y="21000"/>
                    <a:pt x="4032" y="20727"/>
                    <a:pt x="4048" y="20416"/>
                  </a:cubicBezTo>
                  <a:cubicBezTo>
                    <a:pt x="4066" y="20090"/>
                    <a:pt x="4109" y="19790"/>
                    <a:pt x="4170" y="19511"/>
                  </a:cubicBezTo>
                  <a:cubicBezTo>
                    <a:pt x="4235" y="19232"/>
                    <a:pt x="4317" y="19050"/>
                    <a:pt x="4421" y="18953"/>
                  </a:cubicBezTo>
                  <a:cubicBezTo>
                    <a:pt x="4616" y="18768"/>
                    <a:pt x="4889" y="18606"/>
                    <a:pt x="5239" y="18474"/>
                  </a:cubicBezTo>
                  <a:cubicBezTo>
                    <a:pt x="5588" y="18345"/>
                    <a:pt x="5933" y="18236"/>
                    <a:pt x="6269" y="18154"/>
                  </a:cubicBezTo>
                  <a:cubicBezTo>
                    <a:pt x="6606" y="18069"/>
                    <a:pt x="6897" y="17984"/>
                    <a:pt x="7145" y="17901"/>
                  </a:cubicBezTo>
                  <a:cubicBezTo>
                    <a:pt x="7394" y="17816"/>
                    <a:pt x="7498" y="17705"/>
                    <a:pt x="7463" y="17564"/>
                  </a:cubicBezTo>
                  <a:cubicBezTo>
                    <a:pt x="7428" y="17432"/>
                    <a:pt x="7412" y="17311"/>
                    <a:pt x="7412" y="17205"/>
                  </a:cubicBezTo>
                  <a:lnTo>
                    <a:pt x="7412" y="16903"/>
                  </a:lnTo>
                  <a:cubicBezTo>
                    <a:pt x="7428" y="16574"/>
                    <a:pt x="7519" y="16330"/>
                    <a:pt x="7687" y="16169"/>
                  </a:cubicBezTo>
                  <a:cubicBezTo>
                    <a:pt x="7853" y="16010"/>
                    <a:pt x="8034" y="15866"/>
                    <a:pt x="8224" y="15728"/>
                  </a:cubicBezTo>
                  <a:cubicBezTo>
                    <a:pt x="8416" y="15593"/>
                    <a:pt x="8584" y="15446"/>
                    <a:pt x="8729" y="15293"/>
                  </a:cubicBezTo>
                  <a:cubicBezTo>
                    <a:pt x="8873" y="15140"/>
                    <a:pt x="8945" y="14900"/>
                    <a:pt x="8945" y="14571"/>
                  </a:cubicBezTo>
                  <a:cubicBezTo>
                    <a:pt x="8945" y="14204"/>
                    <a:pt x="8777" y="13875"/>
                    <a:pt x="8440" y="13578"/>
                  </a:cubicBezTo>
                  <a:cubicBezTo>
                    <a:pt x="8104" y="13281"/>
                    <a:pt x="7706" y="13090"/>
                    <a:pt x="7247" y="12996"/>
                  </a:cubicBezTo>
                  <a:cubicBezTo>
                    <a:pt x="6251" y="12811"/>
                    <a:pt x="5311" y="12497"/>
                    <a:pt x="4435" y="12062"/>
                  </a:cubicBezTo>
                  <a:cubicBezTo>
                    <a:pt x="3554" y="11628"/>
                    <a:pt x="2790" y="11128"/>
                    <a:pt x="2133" y="10570"/>
                  </a:cubicBezTo>
                  <a:cubicBezTo>
                    <a:pt x="1479" y="10012"/>
                    <a:pt x="958" y="9416"/>
                    <a:pt x="574" y="8781"/>
                  </a:cubicBezTo>
                  <a:cubicBezTo>
                    <a:pt x="189" y="8153"/>
                    <a:pt x="0" y="7542"/>
                    <a:pt x="0" y="6949"/>
                  </a:cubicBezTo>
                  <a:lnTo>
                    <a:pt x="0" y="4320"/>
                  </a:lnTo>
                  <a:cubicBezTo>
                    <a:pt x="0" y="4009"/>
                    <a:pt x="93" y="3756"/>
                    <a:pt x="285" y="3553"/>
                  </a:cubicBezTo>
                  <a:cubicBezTo>
                    <a:pt x="475" y="3354"/>
                    <a:pt x="712" y="3254"/>
                    <a:pt x="998" y="3254"/>
                  </a:cubicBezTo>
                  <a:lnTo>
                    <a:pt x="5124" y="3254"/>
                  </a:lnTo>
                  <a:cubicBezTo>
                    <a:pt x="5108" y="3139"/>
                    <a:pt x="5097" y="3025"/>
                    <a:pt x="5097" y="2901"/>
                  </a:cubicBezTo>
                  <a:lnTo>
                    <a:pt x="5097" y="2564"/>
                  </a:lnTo>
                  <a:lnTo>
                    <a:pt x="5097" y="2505"/>
                  </a:lnTo>
                  <a:cubicBezTo>
                    <a:pt x="5097" y="2005"/>
                    <a:pt x="5118" y="1594"/>
                    <a:pt x="5156" y="1265"/>
                  </a:cubicBezTo>
                  <a:cubicBezTo>
                    <a:pt x="5193" y="939"/>
                    <a:pt x="5260" y="684"/>
                    <a:pt x="5353" y="499"/>
                  </a:cubicBezTo>
                  <a:cubicBezTo>
                    <a:pt x="5444" y="320"/>
                    <a:pt x="5580" y="187"/>
                    <a:pt x="5754" y="111"/>
                  </a:cubicBezTo>
                  <a:cubicBezTo>
                    <a:pt x="5928" y="38"/>
                    <a:pt x="6165" y="0"/>
                    <a:pt x="6464" y="0"/>
                  </a:cubicBezTo>
                  <a:lnTo>
                    <a:pt x="15132" y="0"/>
                  </a:lnTo>
                  <a:cubicBezTo>
                    <a:pt x="15410" y="0"/>
                    <a:pt x="15645" y="38"/>
                    <a:pt x="15829" y="111"/>
                  </a:cubicBezTo>
                  <a:cubicBezTo>
                    <a:pt x="16011" y="187"/>
                    <a:pt x="16149" y="320"/>
                    <a:pt x="16243" y="499"/>
                  </a:cubicBezTo>
                  <a:cubicBezTo>
                    <a:pt x="16336" y="684"/>
                    <a:pt x="16403" y="939"/>
                    <a:pt x="16435" y="1265"/>
                  </a:cubicBezTo>
                  <a:cubicBezTo>
                    <a:pt x="16470" y="1594"/>
                    <a:pt x="16486" y="2006"/>
                    <a:pt x="16486" y="2505"/>
                  </a:cubicBezTo>
                  <a:lnTo>
                    <a:pt x="16486" y="2863"/>
                  </a:lnTo>
                  <a:cubicBezTo>
                    <a:pt x="16486" y="2989"/>
                    <a:pt x="16478" y="3119"/>
                    <a:pt x="16459" y="3251"/>
                  </a:cubicBezTo>
                  <a:lnTo>
                    <a:pt x="20603" y="3251"/>
                  </a:lnTo>
                  <a:cubicBezTo>
                    <a:pt x="20884" y="3251"/>
                    <a:pt x="21119" y="3351"/>
                    <a:pt x="21314" y="3550"/>
                  </a:cubicBezTo>
                  <a:cubicBezTo>
                    <a:pt x="21503" y="3753"/>
                    <a:pt x="21599" y="4006"/>
                    <a:pt x="21599" y="4317"/>
                  </a:cubicBezTo>
                  <a:lnTo>
                    <a:pt x="21599" y="6949"/>
                  </a:lnTo>
                  <a:lnTo>
                    <a:pt x="21600" y="6949"/>
                  </a:lnTo>
                  <a:close/>
                  <a:moveTo>
                    <a:pt x="6283" y="10550"/>
                  </a:moveTo>
                  <a:cubicBezTo>
                    <a:pt x="6072" y="9798"/>
                    <a:pt x="5882" y="8978"/>
                    <a:pt x="5714" y="8082"/>
                  </a:cubicBezTo>
                  <a:cubicBezTo>
                    <a:pt x="5548" y="7189"/>
                    <a:pt x="5407" y="6299"/>
                    <a:pt x="5287" y="5415"/>
                  </a:cubicBezTo>
                  <a:lnTo>
                    <a:pt x="1962" y="5415"/>
                  </a:lnTo>
                  <a:lnTo>
                    <a:pt x="1962" y="6949"/>
                  </a:lnTo>
                  <a:cubicBezTo>
                    <a:pt x="1962" y="7137"/>
                    <a:pt x="2064" y="7389"/>
                    <a:pt x="2264" y="7709"/>
                  </a:cubicBezTo>
                  <a:cubicBezTo>
                    <a:pt x="2462" y="8029"/>
                    <a:pt x="2753" y="8358"/>
                    <a:pt x="3126" y="8699"/>
                  </a:cubicBezTo>
                  <a:cubicBezTo>
                    <a:pt x="3500" y="9040"/>
                    <a:pt x="3954" y="9381"/>
                    <a:pt x="4488" y="9707"/>
                  </a:cubicBezTo>
                  <a:cubicBezTo>
                    <a:pt x="5022" y="10033"/>
                    <a:pt x="5618" y="10315"/>
                    <a:pt x="6283" y="10550"/>
                  </a:cubicBezTo>
                  <a:moveTo>
                    <a:pt x="19629" y="5415"/>
                  </a:moveTo>
                  <a:lnTo>
                    <a:pt x="16280" y="5415"/>
                  </a:lnTo>
                  <a:cubicBezTo>
                    <a:pt x="16179" y="6299"/>
                    <a:pt x="16043" y="7189"/>
                    <a:pt x="15877" y="8082"/>
                  </a:cubicBezTo>
                  <a:cubicBezTo>
                    <a:pt x="15712" y="8978"/>
                    <a:pt x="15522" y="9798"/>
                    <a:pt x="15308" y="10550"/>
                  </a:cubicBezTo>
                  <a:cubicBezTo>
                    <a:pt x="15973" y="10315"/>
                    <a:pt x="16574" y="10033"/>
                    <a:pt x="17105" y="9707"/>
                  </a:cubicBezTo>
                  <a:cubicBezTo>
                    <a:pt x="17637" y="9381"/>
                    <a:pt x="18091" y="9040"/>
                    <a:pt x="18467" y="8699"/>
                  </a:cubicBezTo>
                  <a:cubicBezTo>
                    <a:pt x="18844" y="8358"/>
                    <a:pt x="19130" y="8029"/>
                    <a:pt x="19330" y="7709"/>
                  </a:cubicBezTo>
                  <a:cubicBezTo>
                    <a:pt x="19530" y="7389"/>
                    <a:pt x="19629" y="7137"/>
                    <a:pt x="19629" y="6949"/>
                  </a:cubicBezTo>
                  <a:lnTo>
                    <a:pt x="19629" y="5415"/>
                  </a:lnTo>
                  <a:close/>
                </a:path>
              </a:pathLst>
            </a:custGeom>
            <a:solidFill>
              <a:srgbClr val="FFFFFF"/>
            </a:solidFill>
            <a:ln>
              <a:noFill/>
            </a:ln>
            <a:effectLst/>
          </p:spPr>
          <p:txBody>
            <a:bodyPr lIns="38100" tIns="38100" rIns="38100" bIns="38100" anchor="ct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mn-ea"/>
                <a:ea typeface="+mn-ea"/>
                <a:cs typeface="+mn-cs"/>
              </a:endParaRPr>
            </a:p>
          </p:txBody>
        </p:sp>
      </p:grpSp>
      <p:grpSp>
        <p:nvGrpSpPr>
          <p:cNvPr id="6157" name="Group 19"/>
          <p:cNvGrpSpPr/>
          <p:nvPr/>
        </p:nvGrpSpPr>
        <p:grpSpPr>
          <a:xfrm>
            <a:off x="8059738" y="4700588"/>
            <a:ext cx="285750" cy="285750"/>
            <a:chOff x="0" y="0"/>
            <a:chExt cx="965499" cy="965499"/>
          </a:xfrm>
        </p:grpSpPr>
        <p:sp>
          <p:nvSpPr>
            <p:cNvPr id="35" name="AutoShape 20"/>
            <p:cNvSpPr/>
            <p:nvPr/>
          </p:nvSpPr>
          <p:spPr bwMode="auto">
            <a:xfrm>
              <a:off x="0" y="0"/>
              <a:ext cx="965499" cy="965499"/>
            </a:xfrm>
            <a:custGeom>
              <a:avLst/>
              <a:gdLst>
                <a:gd name="T0" fmla="*/ 482725 w 19679"/>
                <a:gd name="T1" fmla="*/ 529874 h 19679"/>
                <a:gd name="T2" fmla="*/ 482725 w 19679"/>
                <a:gd name="T3" fmla="*/ 529874 h 19679"/>
                <a:gd name="T4" fmla="*/ 482725 w 19679"/>
                <a:gd name="T5" fmla="*/ 529874 h 19679"/>
                <a:gd name="T6" fmla="*/ 482725 w 19679"/>
                <a:gd name="T7" fmla="*/ 529874 h 19679"/>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9679" h="19679">
                  <a:moveTo>
                    <a:pt x="16796" y="2881"/>
                  </a:moveTo>
                  <a:cubicBezTo>
                    <a:pt x="20638" y="6724"/>
                    <a:pt x="20638" y="12953"/>
                    <a:pt x="16796" y="16796"/>
                  </a:cubicBezTo>
                  <a:cubicBezTo>
                    <a:pt x="12953" y="20639"/>
                    <a:pt x="6724" y="20639"/>
                    <a:pt x="2881" y="16796"/>
                  </a:cubicBezTo>
                  <a:cubicBezTo>
                    <a:pt x="-961" y="12953"/>
                    <a:pt x="-961" y="6724"/>
                    <a:pt x="2881" y="2881"/>
                  </a:cubicBezTo>
                  <a:cubicBezTo>
                    <a:pt x="6724" y="-961"/>
                    <a:pt x="12953" y="-961"/>
                    <a:pt x="16796" y="2881"/>
                  </a:cubicBezTo>
                  <a:close/>
                </a:path>
              </a:pathLst>
            </a:custGeom>
            <a:solidFill>
              <a:schemeClr val="bg1">
                <a:lumMod val="65000"/>
              </a:schemeClr>
            </a:solidFill>
            <a:ln>
              <a:noFill/>
            </a:ln>
            <a:effectLst/>
          </p:spPr>
          <p:txBody>
            <a:bodyPr lIns="0" tIns="0" rIns="0" bIns="0" anchor="ct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mn-ea"/>
                <a:ea typeface="+mn-ea"/>
                <a:cs typeface="+mn-cs"/>
              </a:endParaRPr>
            </a:p>
          </p:txBody>
        </p:sp>
        <p:sp>
          <p:nvSpPr>
            <p:cNvPr id="36" name="AutoShape 21"/>
            <p:cNvSpPr/>
            <p:nvPr/>
          </p:nvSpPr>
          <p:spPr bwMode="auto">
            <a:xfrm>
              <a:off x="295012" y="316467"/>
              <a:ext cx="375472" cy="305743"/>
            </a:xfrm>
            <a:custGeom>
              <a:avLst/>
              <a:gdLst>
                <a:gd name="T0" fmla="*/ 190204 w 21600"/>
                <a:gd name="T1" fmla="*/ 153552 h 21600"/>
                <a:gd name="T2" fmla="*/ 190204 w 21600"/>
                <a:gd name="T3" fmla="*/ 153552 h 21600"/>
                <a:gd name="T4" fmla="*/ 190204 w 21600"/>
                <a:gd name="T5" fmla="*/ 153552 h 21600"/>
                <a:gd name="T6" fmla="*/ 190204 w 21600"/>
                <a:gd name="T7" fmla="*/ 153552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600" h="21600">
                  <a:moveTo>
                    <a:pt x="20263" y="3222"/>
                  </a:moveTo>
                  <a:cubicBezTo>
                    <a:pt x="20632" y="3222"/>
                    <a:pt x="20946" y="3384"/>
                    <a:pt x="21208" y="3713"/>
                  </a:cubicBezTo>
                  <a:cubicBezTo>
                    <a:pt x="21470" y="4042"/>
                    <a:pt x="21600" y="4427"/>
                    <a:pt x="21600" y="4865"/>
                  </a:cubicBezTo>
                  <a:lnTo>
                    <a:pt x="21600" y="19984"/>
                  </a:lnTo>
                  <a:cubicBezTo>
                    <a:pt x="21600" y="20421"/>
                    <a:pt x="21470" y="20803"/>
                    <a:pt x="21208" y="21121"/>
                  </a:cubicBezTo>
                  <a:cubicBezTo>
                    <a:pt x="20946" y="21441"/>
                    <a:pt x="20632" y="21600"/>
                    <a:pt x="20263" y="21600"/>
                  </a:cubicBezTo>
                  <a:lnTo>
                    <a:pt x="1348" y="21600"/>
                  </a:lnTo>
                  <a:cubicBezTo>
                    <a:pt x="981" y="21600"/>
                    <a:pt x="663" y="21441"/>
                    <a:pt x="399" y="21121"/>
                  </a:cubicBezTo>
                  <a:cubicBezTo>
                    <a:pt x="134" y="20803"/>
                    <a:pt x="0" y="20421"/>
                    <a:pt x="0" y="19984"/>
                  </a:cubicBezTo>
                  <a:lnTo>
                    <a:pt x="0" y="4865"/>
                  </a:lnTo>
                  <a:cubicBezTo>
                    <a:pt x="0" y="4427"/>
                    <a:pt x="134" y="4042"/>
                    <a:pt x="399" y="3713"/>
                  </a:cubicBezTo>
                  <a:cubicBezTo>
                    <a:pt x="663" y="3384"/>
                    <a:pt x="981" y="3222"/>
                    <a:pt x="1348" y="3222"/>
                  </a:cubicBezTo>
                  <a:lnTo>
                    <a:pt x="5638" y="3222"/>
                  </a:lnTo>
                  <a:lnTo>
                    <a:pt x="6318" y="1460"/>
                  </a:lnTo>
                  <a:cubicBezTo>
                    <a:pt x="6458" y="1057"/>
                    <a:pt x="6717" y="713"/>
                    <a:pt x="7089" y="425"/>
                  </a:cubicBezTo>
                  <a:cubicBezTo>
                    <a:pt x="7466" y="143"/>
                    <a:pt x="7838" y="0"/>
                    <a:pt x="8203" y="0"/>
                  </a:cubicBezTo>
                  <a:lnTo>
                    <a:pt x="13396" y="0"/>
                  </a:lnTo>
                  <a:cubicBezTo>
                    <a:pt x="13763" y="0"/>
                    <a:pt x="14135" y="143"/>
                    <a:pt x="14510" y="425"/>
                  </a:cubicBezTo>
                  <a:cubicBezTo>
                    <a:pt x="14884" y="713"/>
                    <a:pt x="15146" y="1057"/>
                    <a:pt x="15293" y="1460"/>
                  </a:cubicBezTo>
                  <a:lnTo>
                    <a:pt x="15961" y="3222"/>
                  </a:lnTo>
                  <a:lnTo>
                    <a:pt x="20263" y="3222"/>
                  </a:lnTo>
                  <a:close/>
                  <a:moveTo>
                    <a:pt x="10806" y="19185"/>
                  </a:moveTo>
                  <a:cubicBezTo>
                    <a:pt x="11572" y="19185"/>
                    <a:pt x="12299" y="19002"/>
                    <a:pt x="12987" y="18650"/>
                  </a:cubicBezTo>
                  <a:cubicBezTo>
                    <a:pt x="13672" y="18294"/>
                    <a:pt x="14270" y="17810"/>
                    <a:pt x="14774" y="17196"/>
                  </a:cubicBezTo>
                  <a:cubicBezTo>
                    <a:pt x="15278" y="16582"/>
                    <a:pt x="15677" y="15862"/>
                    <a:pt x="15974" y="15048"/>
                  </a:cubicBezTo>
                  <a:cubicBezTo>
                    <a:pt x="16270" y="14234"/>
                    <a:pt x="16419" y="13356"/>
                    <a:pt x="16419" y="12421"/>
                  </a:cubicBezTo>
                  <a:cubicBezTo>
                    <a:pt x="16419" y="11499"/>
                    <a:pt x="16270" y="10623"/>
                    <a:pt x="15974" y="9795"/>
                  </a:cubicBezTo>
                  <a:cubicBezTo>
                    <a:pt x="15677" y="8966"/>
                    <a:pt x="15278" y="8249"/>
                    <a:pt x="14774" y="7644"/>
                  </a:cubicBezTo>
                  <a:cubicBezTo>
                    <a:pt x="14270" y="7036"/>
                    <a:pt x="13672" y="6557"/>
                    <a:pt x="12987" y="6199"/>
                  </a:cubicBezTo>
                  <a:cubicBezTo>
                    <a:pt x="12299" y="5843"/>
                    <a:pt x="11572" y="5667"/>
                    <a:pt x="10806" y="5667"/>
                  </a:cubicBezTo>
                  <a:cubicBezTo>
                    <a:pt x="10039" y="5667"/>
                    <a:pt x="9312" y="5846"/>
                    <a:pt x="8619" y="6199"/>
                  </a:cubicBezTo>
                  <a:cubicBezTo>
                    <a:pt x="7929" y="6557"/>
                    <a:pt x="7332" y="7036"/>
                    <a:pt x="6827" y="7644"/>
                  </a:cubicBezTo>
                  <a:cubicBezTo>
                    <a:pt x="6323" y="8249"/>
                    <a:pt x="5922" y="8963"/>
                    <a:pt x="5625" y="9789"/>
                  </a:cubicBezTo>
                  <a:cubicBezTo>
                    <a:pt x="5329" y="10612"/>
                    <a:pt x="5180" y="11490"/>
                    <a:pt x="5180" y="12421"/>
                  </a:cubicBezTo>
                  <a:cubicBezTo>
                    <a:pt x="5180" y="13356"/>
                    <a:pt x="5329" y="14234"/>
                    <a:pt x="5625" y="15048"/>
                  </a:cubicBezTo>
                  <a:cubicBezTo>
                    <a:pt x="5922" y="15862"/>
                    <a:pt x="6323" y="16582"/>
                    <a:pt x="6827" y="17196"/>
                  </a:cubicBezTo>
                  <a:cubicBezTo>
                    <a:pt x="7332" y="17810"/>
                    <a:pt x="7929" y="18294"/>
                    <a:pt x="8619" y="18650"/>
                  </a:cubicBezTo>
                  <a:cubicBezTo>
                    <a:pt x="9312" y="19005"/>
                    <a:pt x="10039" y="19185"/>
                    <a:pt x="10806" y="19185"/>
                  </a:cubicBezTo>
                  <a:moveTo>
                    <a:pt x="10806" y="7832"/>
                  </a:moveTo>
                  <a:cubicBezTo>
                    <a:pt x="11337" y="7832"/>
                    <a:pt x="11834" y="7953"/>
                    <a:pt x="12294" y="8191"/>
                  </a:cubicBezTo>
                  <a:cubicBezTo>
                    <a:pt x="12754" y="8432"/>
                    <a:pt x="13158" y="8755"/>
                    <a:pt x="13501" y="9169"/>
                  </a:cubicBezTo>
                  <a:cubicBezTo>
                    <a:pt x="13846" y="9583"/>
                    <a:pt x="14118" y="10068"/>
                    <a:pt x="14316" y="10623"/>
                  </a:cubicBezTo>
                  <a:cubicBezTo>
                    <a:pt x="14515" y="11184"/>
                    <a:pt x="14615" y="11781"/>
                    <a:pt x="14615" y="12421"/>
                  </a:cubicBezTo>
                  <a:cubicBezTo>
                    <a:pt x="14615" y="13056"/>
                    <a:pt x="14515" y="13649"/>
                    <a:pt x="14316" y="14205"/>
                  </a:cubicBezTo>
                  <a:cubicBezTo>
                    <a:pt x="14118" y="14757"/>
                    <a:pt x="13846" y="15245"/>
                    <a:pt x="13501" y="15668"/>
                  </a:cubicBezTo>
                  <a:cubicBezTo>
                    <a:pt x="13158" y="16091"/>
                    <a:pt x="12752" y="16420"/>
                    <a:pt x="12289" y="16661"/>
                  </a:cubicBezTo>
                  <a:cubicBezTo>
                    <a:pt x="11824" y="16899"/>
                    <a:pt x="11330" y="17016"/>
                    <a:pt x="10806" y="17016"/>
                  </a:cubicBezTo>
                  <a:cubicBezTo>
                    <a:pt x="10274" y="17016"/>
                    <a:pt x="9777" y="16899"/>
                    <a:pt x="9312" y="16661"/>
                  </a:cubicBezTo>
                  <a:cubicBezTo>
                    <a:pt x="8847" y="16420"/>
                    <a:pt x="8443" y="16091"/>
                    <a:pt x="8100" y="15668"/>
                  </a:cubicBezTo>
                  <a:cubicBezTo>
                    <a:pt x="7755" y="15245"/>
                    <a:pt x="7483" y="14754"/>
                    <a:pt x="7285" y="14199"/>
                  </a:cubicBezTo>
                  <a:cubicBezTo>
                    <a:pt x="7084" y="13641"/>
                    <a:pt x="6984" y="13044"/>
                    <a:pt x="6984" y="12421"/>
                  </a:cubicBezTo>
                  <a:cubicBezTo>
                    <a:pt x="6984" y="11781"/>
                    <a:pt x="7084" y="11184"/>
                    <a:pt x="7285" y="10623"/>
                  </a:cubicBezTo>
                  <a:cubicBezTo>
                    <a:pt x="7483" y="10068"/>
                    <a:pt x="7755" y="9583"/>
                    <a:pt x="8100" y="9169"/>
                  </a:cubicBezTo>
                  <a:cubicBezTo>
                    <a:pt x="8443" y="8755"/>
                    <a:pt x="8847" y="8431"/>
                    <a:pt x="9312" y="8191"/>
                  </a:cubicBezTo>
                  <a:cubicBezTo>
                    <a:pt x="9777" y="7953"/>
                    <a:pt x="10274" y="7832"/>
                    <a:pt x="10806" y="7832"/>
                  </a:cubicBezTo>
                </a:path>
              </a:pathLst>
            </a:custGeom>
            <a:solidFill>
              <a:srgbClr val="FFFFFF"/>
            </a:solidFill>
            <a:ln>
              <a:noFill/>
            </a:ln>
            <a:effectLst/>
          </p:spPr>
          <p:txBody>
            <a:bodyPr lIns="38100" tIns="38100" rIns="38100" bIns="38100" anchor="ct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mn-ea"/>
                <a:ea typeface="+mn-ea"/>
                <a:cs typeface="+mn-cs"/>
              </a:endParaRPr>
            </a:p>
          </p:txBody>
        </p:sp>
      </p:grpSp>
      <p:grpSp>
        <p:nvGrpSpPr>
          <p:cNvPr id="6158" name="Group 22"/>
          <p:cNvGrpSpPr/>
          <p:nvPr/>
        </p:nvGrpSpPr>
        <p:grpSpPr>
          <a:xfrm>
            <a:off x="8462963" y="4700588"/>
            <a:ext cx="285750" cy="285750"/>
            <a:chOff x="0" y="0"/>
            <a:chExt cx="965499" cy="965499"/>
          </a:xfrm>
        </p:grpSpPr>
        <p:sp>
          <p:nvSpPr>
            <p:cNvPr id="38" name="AutoShape 23"/>
            <p:cNvSpPr/>
            <p:nvPr/>
          </p:nvSpPr>
          <p:spPr bwMode="auto">
            <a:xfrm>
              <a:off x="0" y="0"/>
              <a:ext cx="965499" cy="965499"/>
            </a:xfrm>
            <a:custGeom>
              <a:avLst/>
              <a:gdLst>
                <a:gd name="T0" fmla="*/ 482725 w 19679"/>
                <a:gd name="T1" fmla="*/ 529874 h 19679"/>
                <a:gd name="T2" fmla="*/ 482725 w 19679"/>
                <a:gd name="T3" fmla="*/ 529874 h 19679"/>
                <a:gd name="T4" fmla="*/ 482725 w 19679"/>
                <a:gd name="T5" fmla="*/ 529874 h 19679"/>
                <a:gd name="T6" fmla="*/ 482725 w 19679"/>
                <a:gd name="T7" fmla="*/ 529874 h 19679"/>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9679" h="19679">
                  <a:moveTo>
                    <a:pt x="16796" y="2881"/>
                  </a:moveTo>
                  <a:cubicBezTo>
                    <a:pt x="20638" y="6724"/>
                    <a:pt x="20638" y="12953"/>
                    <a:pt x="16796" y="16796"/>
                  </a:cubicBezTo>
                  <a:cubicBezTo>
                    <a:pt x="12953" y="20639"/>
                    <a:pt x="6724" y="20639"/>
                    <a:pt x="2881" y="16796"/>
                  </a:cubicBezTo>
                  <a:cubicBezTo>
                    <a:pt x="-961" y="12953"/>
                    <a:pt x="-961" y="6724"/>
                    <a:pt x="2881" y="2881"/>
                  </a:cubicBezTo>
                  <a:cubicBezTo>
                    <a:pt x="6724" y="-961"/>
                    <a:pt x="12953" y="-961"/>
                    <a:pt x="16796" y="2881"/>
                  </a:cubicBezTo>
                  <a:close/>
                </a:path>
              </a:pathLst>
            </a:custGeom>
            <a:solidFill>
              <a:schemeClr val="bg1">
                <a:lumMod val="65000"/>
              </a:schemeClr>
            </a:solidFill>
            <a:ln>
              <a:noFill/>
            </a:ln>
            <a:effectLst/>
          </p:spPr>
          <p:txBody>
            <a:bodyPr lIns="0" tIns="0" rIns="0" bIns="0" anchor="ct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mn-ea"/>
                <a:ea typeface="+mn-ea"/>
                <a:cs typeface="+mn-cs"/>
              </a:endParaRPr>
            </a:p>
          </p:txBody>
        </p:sp>
        <p:sp>
          <p:nvSpPr>
            <p:cNvPr id="39" name="AutoShape 24"/>
            <p:cNvSpPr/>
            <p:nvPr/>
          </p:nvSpPr>
          <p:spPr bwMode="auto">
            <a:xfrm>
              <a:off x="295012" y="332561"/>
              <a:ext cx="380837" cy="295012"/>
            </a:xfrm>
            <a:custGeom>
              <a:avLst/>
              <a:gdLst>
                <a:gd name="T0" fmla="*/ 190204 w 21600"/>
                <a:gd name="T1" fmla="*/ 148081 h 21600"/>
                <a:gd name="T2" fmla="*/ 190204 w 21600"/>
                <a:gd name="T3" fmla="*/ 148081 h 21600"/>
                <a:gd name="T4" fmla="*/ 190204 w 21600"/>
                <a:gd name="T5" fmla="*/ 148081 h 21600"/>
                <a:gd name="T6" fmla="*/ 190204 w 21600"/>
                <a:gd name="T7" fmla="*/ 148081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600" h="21600">
                  <a:moveTo>
                    <a:pt x="10782" y="15633"/>
                  </a:moveTo>
                  <a:cubicBezTo>
                    <a:pt x="11211" y="15633"/>
                    <a:pt x="11622" y="15565"/>
                    <a:pt x="12011" y="15416"/>
                  </a:cubicBezTo>
                  <a:cubicBezTo>
                    <a:pt x="12403" y="15272"/>
                    <a:pt x="12778" y="15084"/>
                    <a:pt x="13138" y="14855"/>
                  </a:cubicBezTo>
                  <a:cubicBezTo>
                    <a:pt x="13498" y="14626"/>
                    <a:pt x="13845" y="14361"/>
                    <a:pt x="14181" y="14073"/>
                  </a:cubicBezTo>
                  <a:cubicBezTo>
                    <a:pt x="14516" y="13774"/>
                    <a:pt x="14844" y="13471"/>
                    <a:pt x="15168" y="13160"/>
                  </a:cubicBezTo>
                  <a:cubicBezTo>
                    <a:pt x="16142" y="12226"/>
                    <a:pt x="17126" y="11306"/>
                    <a:pt x="18120" y="10410"/>
                  </a:cubicBezTo>
                  <a:cubicBezTo>
                    <a:pt x="19112" y="9515"/>
                    <a:pt x="20113" y="8616"/>
                    <a:pt x="21120" y="7714"/>
                  </a:cubicBezTo>
                  <a:cubicBezTo>
                    <a:pt x="21198" y="7640"/>
                    <a:pt x="21279" y="7570"/>
                    <a:pt x="21360" y="7496"/>
                  </a:cubicBezTo>
                  <a:cubicBezTo>
                    <a:pt x="21443" y="7429"/>
                    <a:pt x="21524" y="7347"/>
                    <a:pt x="21600" y="7250"/>
                  </a:cubicBezTo>
                  <a:lnTo>
                    <a:pt x="21600" y="19981"/>
                  </a:lnTo>
                  <a:cubicBezTo>
                    <a:pt x="21600" y="20416"/>
                    <a:pt x="21470" y="20800"/>
                    <a:pt x="21208" y="21118"/>
                  </a:cubicBezTo>
                  <a:cubicBezTo>
                    <a:pt x="20946" y="21438"/>
                    <a:pt x="20632" y="21600"/>
                    <a:pt x="20265" y="21600"/>
                  </a:cubicBezTo>
                  <a:lnTo>
                    <a:pt x="1346" y="21600"/>
                  </a:lnTo>
                  <a:cubicBezTo>
                    <a:pt x="979" y="21600"/>
                    <a:pt x="663" y="21438"/>
                    <a:pt x="396" y="21118"/>
                  </a:cubicBezTo>
                  <a:cubicBezTo>
                    <a:pt x="132" y="20803"/>
                    <a:pt x="0" y="20419"/>
                    <a:pt x="0" y="19981"/>
                  </a:cubicBezTo>
                  <a:lnTo>
                    <a:pt x="0" y="7250"/>
                  </a:lnTo>
                  <a:cubicBezTo>
                    <a:pt x="75" y="7347"/>
                    <a:pt x="156" y="7429"/>
                    <a:pt x="239" y="7496"/>
                  </a:cubicBezTo>
                  <a:cubicBezTo>
                    <a:pt x="320" y="7570"/>
                    <a:pt x="401" y="7640"/>
                    <a:pt x="479" y="7714"/>
                  </a:cubicBezTo>
                  <a:cubicBezTo>
                    <a:pt x="1488" y="8616"/>
                    <a:pt x="2487" y="9514"/>
                    <a:pt x="3481" y="10410"/>
                  </a:cubicBezTo>
                  <a:cubicBezTo>
                    <a:pt x="4473" y="11306"/>
                    <a:pt x="5457" y="12223"/>
                    <a:pt x="6434" y="13160"/>
                  </a:cubicBezTo>
                  <a:cubicBezTo>
                    <a:pt x="6738" y="13454"/>
                    <a:pt x="7058" y="13744"/>
                    <a:pt x="7394" y="14038"/>
                  </a:cubicBezTo>
                  <a:cubicBezTo>
                    <a:pt x="7729" y="14338"/>
                    <a:pt x="8079" y="14599"/>
                    <a:pt x="8437" y="14840"/>
                  </a:cubicBezTo>
                  <a:cubicBezTo>
                    <a:pt x="8797" y="15075"/>
                    <a:pt x="9174" y="15269"/>
                    <a:pt x="9568" y="15413"/>
                  </a:cubicBezTo>
                  <a:cubicBezTo>
                    <a:pt x="9965" y="15563"/>
                    <a:pt x="10371" y="15633"/>
                    <a:pt x="10782" y="15633"/>
                  </a:cubicBezTo>
                  <a:moveTo>
                    <a:pt x="10782" y="12413"/>
                  </a:moveTo>
                  <a:cubicBezTo>
                    <a:pt x="10540" y="12413"/>
                    <a:pt x="10278" y="12334"/>
                    <a:pt x="9996" y="12167"/>
                  </a:cubicBezTo>
                  <a:cubicBezTo>
                    <a:pt x="9715" y="12005"/>
                    <a:pt x="9441" y="11806"/>
                    <a:pt x="9171" y="11576"/>
                  </a:cubicBezTo>
                  <a:cubicBezTo>
                    <a:pt x="8900" y="11347"/>
                    <a:pt x="8638" y="11106"/>
                    <a:pt x="8380" y="10854"/>
                  </a:cubicBezTo>
                  <a:cubicBezTo>
                    <a:pt x="8121" y="10601"/>
                    <a:pt x="7896" y="10390"/>
                    <a:pt x="7700" y="10222"/>
                  </a:cubicBezTo>
                  <a:cubicBezTo>
                    <a:pt x="6752" y="9356"/>
                    <a:pt x="5819" y="8507"/>
                    <a:pt x="4891" y="7664"/>
                  </a:cubicBezTo>
                  <a:cubicBezTo>
                    <a:pt x="3966" y="6815"/>
                    <a:pt x="3023" y="5960"/>
                    <a:pt x="2061" y="5087"/>
                  </a:cubicBezTo>
                  <a:cubicBezTo>
                    <a:pt x="1882" y="4920"/>
                    <a:pt x="1672" y="4691"/>
                    <a:pt x="1434" y="4406"/>
                  </a:cubicBezTo>
                  <a:cubicBezTo>
                    <a:pt x="1194" y="4118"/>
                    <a:pt x="974" y="3804"/>
                    <a:pt x="766" y="3460"/>
                  </a:cubicBezTo>
                  <a:cubicBezTo>
                    <a:pt x="560" y="3110"/>
                    <a:pt x="384" y="2761"/>
                    <a:pt x="239" y="2405"/>
                  </a:cubicBezTo>
                  <a:cubicBezTo>
                    <a:pt x="95" y="2050"/>
                    <a:pt x="22" y="1724"/>
                    <a:pt x="22" y="1436"/>
                  </a:cubicBezTo>
                  <a:cubicBezTo>
                    <a:pt x="22" y="1051"/>
                    <a:pt x="164" y="713"/>
                    <a:pt x="443" y="425"/>
                  </a:cubicBezTo>
                  <a:cubicBezTo>
                    <a:pt x="727" y="143"/>
                    <a:pt x="1025" y="0"/>
                    <a:pt x="1346" y="0"/>
                  </a:cubicBezTo>
                  <a:lnTo>
                    <a:pt x="20265" y="0"/>
                  </a:lnTo>
                  <a:cubicBezTo>
                    <a:pt x="20583" y="0"/>
                    <a:pt x="20882" y="143"/>
                    <a:pt x="21161" y="425"/>
                  </a:cubicBezTo>
                  <a:cubicBezTo>
                    <a:pt x="21438" y="713"/>
                    <a:pt x="21577" y="1051"/>
                    <a:pt x="21577" y="1436"/>
                  </a:cubicBezTo>
                  <a:cubicBezTo>
                    <a:pt x="21577" y="1724"/>
                    <a:pt x="21504" y="2050"/>
                    <a:pt x="21360" y="2405"/>
                  </a:cubicBezTo>
                  <a:cubicBezTo>
                    <a:pt x="21215" y="2761"/>
                    <a:pt x="21039" y="3110"/>
                    <a:pt x="20833" y="3460"/>
                  </a:cubicBezTo>
                  <a:cubicBezTo>
                    <a:pt x="20627" y="3804"/>
                    <a:pt x="20402" y="4121"/>
                    <a:pt x="20165" y="4406"/>
                  </a:cubicBezTo>
                  <a:cubicBezTo>
                    <a:pt x="19927" y="4691"/>
                    <a:pt x="19717" y="4923"/>
                    <a:pt x="19538" y="5087"/>
                  </a:cubicBezTo>
                  <a:cubicBezTo>
                    <a:pt x="18578" y="5948"/>
                    <a:pt x="17633" y="6803"/>
                    <a:pt x="16708" y="7652"/>
                  </a:cubicBezTo>
                  <a:cubicBezTo>
                    <a:pt x="15782" y="8501"/>
                    <a:pt x="14844" y="9356"/>
                    <a:pt x="13899" y="10222"/>
                  </a:cubicBezTo>
                  <a:cubicBezTo>
                    <a:pt x="13703" y="10390"/>
                    <a:pt x="13481" y="10601"/>
                    <a:pt x="13226" y="10854"/>
                  </a:cubicBezTo>
                  <a:cubicBezTo>
                    <a:pt x="12971" y="11106"/>
                    <a:pt x="12709" y="11347"/>
                    <a:pt x="12435" y="11576"/>
                  </a:cubicBezTo>
                  <a:cubicBezTo>
                    <a:pt x="12161" y="11806"/>
                    <a:pt x="11884" y="12005"/>
                    <a:pt x="11603" y="12167"/>
                  </a:cubicBezTo>
                  <a:cubicBezTo>
                    <a:pt x="11321" y="12334"/>
                    <a:pt x="11064" y="12413"/>
                    <a:pt x="10829" y="12413"/>
                  </a:cubicBezTo>
                  <a:lnTo>
                    <a:pt x="10804" y="12413"/>
                  </a:lnTo>
                  <a:lnTo>
                    <a:pt x="10782" y="12413"/>
                  </a:lnTo>
                  <a:close/>
                </a:path>
              </a:pathLst>
            </a:custGeom>
            <a:solidFill>
              <a:srgbClr val="FFFFFF"/>
            </a:solidFill>
            <a:ln>
              <a:noFill/>
            </a:ln>
            <a:effectLst/>
          </p:spPr>
          <p:txBody>
            <a:bodyPr lIns="38100" tIns="38100" rIns="38100" bIns="38100" anchor="ct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mn-ea"/>
                <a:ea typeface="+mn-ea"/>
                <a:cs typeface="+mn-cs"/>
              </a:endParaRPr>
            </a:p>
          </p:txBody>
        </p:sp>
      </p:grpSp>
      <p:pic>
        <p:nvPicPr>
          <p:cNvPr id="19485" name="Picture 29"/>
          <p:cNvPicPr>
            <a:picLocks noChangeAspect="1" noChangeArrowheads="1"/>
          </p:cNvPicPr>
          <p:nvPr/>
        </p:nvPicPr>
        <p:blipFill>
          <a:blip r:embed="rId1" cstate="print"/>
          <a:srcRect/>
          <a:stretch>
            <a:fillRect/>
          </a:stretch>
        </p:blipFill>
        <p:spPr bwMode="auto">
          <a:xfrm>
            <a:off x="2177905" y="1659976"/>
            <a:ext cx="1063725" cy="1036147"/>
          </a:xfrm>
          <a:prstGeom prst="ellipse">
            <a:avLst/>
          </a:prstGeom>
          <a:ln>
            <a:noFill/>
          </a:ln>
          <a:effectLst>
            <a:softEdge rad="112500"/>
          </a:effectLst>
        </p:spPr>
      </p:pic>
    </p:spTree>
  </p:cSld>
  <p:clrMapOvr>
    <a:masterClrMapping/>
  </p:clrMapOvr>
  <p:transition advTm="0"/>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33794" name="Picture 2"/>
          <p:cNvPicPr>
            <a:picLocks noChangeAspect="1"/>
          </p:cNvPicPr>
          <p:nvPr/>
        </p:nvPicPr>
        <p:blipFill>
          <a:blip r:embed="rId1"/>
          <a:stretch>
            <a:fillRect/>
          </a:stretch>
        </p:blipFill>
        <p:spPr>
          <a:xfrm>
            <a:off x="3708400" y="2103438"/>
            <a:ext cx="1795463" cy="2144712"/>
          </a:xfrm>
          <a:prstGeom prst="rect">
            <a:avLst/>
          </a:prstGeom>
          <a:noFill/>
          <a:ln w="9525">
            <a:noFill/>
          </a:ln>
        </p:spPr>
      </p:pic>
      <p:sp>
        <p:nvSpPr>
          <p:cNvPr id="5" name="圆角矩形 4"/>
          <p:cNvSpPr/>
          <p:nvPr/>
        </p:nvSpPr>
        <p:spPr>
          <a:xfrm>
            <a:off x="5233988" y="1106488"/>
            <a:ext cx="3340100" cy="1527175"/>
          </a:xfrm>
          <a:prstGeom prst="roundRect">
            <a:avLst/>
          </a:prstGeom>
          <a:solidFill>
            <a:schemeClr val="accent4">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4" name="圆角矩形 3"/>
          <p:cNvSpPr/>
          <p:nvPr/>
        </p:nvSpPr>
        <p:spPr>
          <a:xfrm>
            <a:off x="298450" y="1454150"/>
            <a:ext cx="3409950" cy="3179763"/>
          </a:xfrm>
          <a:prstGeom prst="roundRect">
            <a:avLst/>
          </a:prstGeom>
          <a:solidFill>
            <a:schemeClr val="accent3">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33797" name="矩形 1"/>
          <p:cNvSpPr/>
          <p:nvPr/>
        </p:nvSpPr>
        <p:spPr>
          <a:xfrm>
            <a:off x="425450" y="1692275"/>
            <a:ext cx="3343275" cy="2703513"/>
          </a:xfrm>
          <a:prstGeom prst="rect">
            <a:avLst/>
          </a:prstGeom>
          <a:noFill/>
          <a:ln w="9525">
            <a:noFill/>
          </a:ln>
        </p:spPr>
        <p:txBody>
          <a:bodyPr>
            <a:spAutoFit/>
          </a:bodyPr>
          <a:p>
            <a:pPr>
              <a:lnSpc>
                <a:spcPts val="2300"/>
              </a:lnSpc>
            </a:pPr>
            <a:r>
              <a:rPr lang="en-US" altLang="zh-CN" sz="1600" dirty="0">
                <a:latin typeface="Calibri" panose="020F0502020204030204" pitchFamily="34" charset="0"/>
              </a:rPr>
              <a:t>       </a:t>
            </a:r>
            <a:r>
              <a:rPr lang="en-US" altLang="zh-CN" sz="1400" dirty="0">
                <a:latin typeface="黑体" panose="02010609060101010101" pitchFamily="49" charset="-122"/>
                <a:ea typeface="黑体" panose="02010609060101010101" pitchFamily="49" charset="-122"/>
              </a:rPr>
              <a:t>6</a:t>
            </a:r>
            <a:r>
              <a:rPr lang="zh-CN" altLang="en-US" sz="1400" dirty="0">
                <a:latin typeface="黑体" panose="02010609060101010101" pitchFamily="49" charset="-122"/>
                <a:ea typeface="黑体" panose="02010609060101010101" pitchFamily="49" charset="-122"/>
              </a:rPr>
              <a:t>月</a:t>
            </a:r>
            <a:r>
              <a:rPr lang="en-US" altLang="zh-CN" sz="1400" dirty="0">
                <a:latin typeface="黑体" panose="02010609060101010101" pitchFamily="49" charset="-122"/>
                <a:ea typeface="黑体" panose="02010609060101010101" pitchFamily="49" charset="-122"/>
              </a:rPr>
              <a:t>19</a:t>
            </a:r>
            <a:r>
              <a:rPr lang="zh-CN" altLang="en-US" sz="1400" dirty="0">
                <a:latin typeface="黑体" panose="02010609060101010101" pitchFamily="49" charset="-122"/>
                <a:ea typeface="黑体" panose="02010609060101010101" pitchFamily="49" charset="-122"/>
              </a:rPr>
              <a:t>日，省人大常委会教科文卫委员会在淳召开部分设区的市人大常委会教科文卫委员会负责同志座谈会。省人大常委会教科文卫委主任章剑华出席会议，南京、无锡、常州、苏州、扬州、镇江、宿迁等市人大教科文卫委负责同志参加会议，听取了有关厅局及苏州、无锡等七市人大常委会教科文卫委对条例修正案（草案）的修改意见建议。</a:t>
            </a:r>
            <a:endParaRPr lang="zh-CN" altLang="en-US" sz="1400" dirty="0">
              <a:latin typeface="黑体" panose="02010609060101010101" pitchFamily="49" charset="-122"/>
              <a:ea typeface="黑体" panose="02010609060101010101" pitchFamily="49" charset="-122"/>
            </a:endParaRPr>
          </a:p>
        </p:txBody>
      </p:sp>
      <p:sp>
        <p:nvSpPr>
          <p:cNvPr id="33798" name="矩形 2"/>
          <p:cNvSpPr/>
          <p:nvPr/>
        </p:nvSpPr>
        <p:spPr>
          <a:xfrm>
            <a:off x="5378450" y="1233488"/>
            <a:ext cx="3095625" cy="1273175"/>
          </a:xfrm>
          <a:prstGeom prst="rect">
            <a:avLst/>
          </a:prstGeom>
          <a:noFill/>
          <a:ln w="9525">
            <a:noFill/>
          </a:ln>
        </p:spPr>
        <p:txBody>
          <a:bodyPr>
            <a:spAutoFit/>
          </a:bodyPr>
          <a:p>
            <a:pPr>
              <a:lnSpc>
                <a:spcPts val="2300"/>
              </a:lnSpc>
            </a:pPr>
            <a:r>
              <a:rPr lang="en-US" altLang="zh-CN" sz="1600" dirty="0">
                <a:latin typeface="黑体" panose="02010609060101010101" pitchFamily="49" charset="-122"/>
                <a:ea typeface="黑体" panose="02010609060101010101" pitchFamily="49" charset="-122"/>
              </a:rPr>
              <a:t>    </a:t>
            </a:r>
            <a:r>
              <a:rPr lang="en-US" altLang="zh-CN" sz="1400" dirty="0">
                <a:latin typeface="黑体" panose="02010609060101010101" pitchFamily="49" charset="-122"/>
                <a:ea typeface="黑体" panose="02010609060101010101" pitchFamily="49" charset="-122"/>
              </a:rPr>
              <a:t>6</a:t>
            </a:r>
            <a:r>
              <a:rPr lang="zh-CN" altLang="en-US" sz="1400" dirty="0">
                <a:latin typeface="黑体" panose="02010609060101010101" pitchFamily="49" charset="-122"/>
                <a:ea typeface="黑体" panose="02010609060101010101" pitchFamily="49" charset="-122"/>
              </a:rPr>
              <a:t>月下旬，书面征求了省政府办公厅和财政、交通运输、旅游、红十字会等有关部门以及</a:t>
            </a:r>
            <a:r>
              <a:rPr lang="en-US" altLang="zh-CN" sz="1400" dirty="0">
                <a:latin typeface="黑体" panose="02010609060101010101" pitchFamily="49" charset="-122"/>
                <a:ea typeface="黑体" panose="02010609060101010101" pitchFamily="49" charset="-122"/>
              </a:rPr>
              <a:t>13</a:t>
            </a:r>
            <a:r>
              <a:rPr lang="zh-CN" altLang="en-US" sz="1400" dirty="0">
                <a:latin typeface="黑体" panose="02010609060101010101" pitchFamily="49" charset="-122"/>
                <a:ea typeface="黑体" panose="02010609060101010101" pitchFamily="49" charset="-122"/>
              </a:rPr>
              <a:t>个设区的市人大常委会的意见。</a:t>
            </a:r>
            <a:endParaRPr lang="zh-CN" altLang="en-US" sz="1400" dirty="0">
              <a:latin typeface="黑体" panose="02010609060101010101" pitchFamily="49" charset="-122"/>
              <a:ea typeface="黑体" panose="02010609060101010101" pitchFamily="49" charset="-122"/>
            </a:endParaRPr>
          </a:p>
        </p:txBody>
      </p:sp>
      <p:sp>
        <p:nvSpPr>
          <p:cNvPr id="6" name="圆角矩形 5"/>
          <p:cNvSpPr/>
          <p:nvPr/>
        </p:nvSpPr>
        <p:spPr>
          <a:xfrm>
            <a:off x="5580063" y="3267075"/>
            <a:ext cx="3240088" cy="1366838"/>
          </a:xfrm>
          <a:prstGeom prst="round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33800" name="矩形 6"/>
          <p:cNvSpPr/>
          <p:nvPr/>
        </p:nvSpPr>
        <p:spPr>
          <a:xfrm>
            <a:off x="5580063" y="3378200"/>
            <a:ext cx="3095625" cy="1271588"/>
          </a:xfrm>
          <a:prstGeom prst="rect">
            <a:avLst/>
          </a:prstGeom>
          <a:noFill/>
          <a:ln w="9525">
            <a:noFill/>
          </a:ln>
        </p:spPr>
        <p:txBody>
          <a:bodyPr>
            <a:spAutoFit/>
          </a:bodyPr>
          <a:p>
            <a:pPr>
              <a:lnSpc>
                <a:spcPts val="2300"/>
              </a:lnSpc>
            </a:pPr>
            <a:r>
              <a:rPr lang="en-US" altLang="zh-CN" sz="1600" dirty="0">
                <a:latin typeface="黑体" panose="02010609060101010101" pitchFamily="49" charset="-122"/>
                <a:ea typeface="黑体" panose="02010609060101010101" pitchFamily="49" charset="-122"/>
              </a:rPr>
              <a:t>    </a:t>
            </a:r>
            <a:r>
              <a:rPr lang="en-US" altLang="zh-CN" sz="1400" dirty="0">
                <a:latin typeface="黑体" panose="02010609060101010101" pitchFamily="49" charset="-122"/>
                <a:ea typeface="黑体" panose="02010609060101010101" pitchFamily="49" charset="-122"/>
              </a:rPr>
              <a:t>7</a:t>
            </a:r>
            <a:r>
              <a:rPr lang="zh-CN" altLang="en-US" sz="1400" dirty="0">
                <a:latin typeface="黑体" panose="02010609060101010101" pitchFamily="49" charset="-122"/>
                <a:ea typeface="黑体" panose="02010609060101010101" pitchFamily="49" charset="-122"/>
              </a:rPr>
              <a:t>月初，省人大常委会教科文卫委会同法工委和省卫生计生委、省血液中心再次对条例修正案（草案）进行了修改。</a:t>
            </a:r>
            <a:endParaRPr lang="zh-CN" altLang="en-US" sz="1400" dirty="0">
              <a:latin typeface="黑体" panose="02010609060101010101" pitchFamily="49" charset="-122"/>
              <a:ea typeface="黑体" panose="02010609060101010101" pitchFamily="49" charset="-122"/>
            </a:endParaRPr>
          </a:p>
        </p:txBody>
      </p:sp>
      <p:pic>
        <p:nvPicPr>
          <p:cNvPr id="33801" name="Image 12" descr="Divider Right.png"/>
          <p:cNvPicPr>
            <a:picLocks noChangeAspect="1"/>
          </p:cNvPicPr>
          <p:nvPr/>
        </p:nvPicPr>
        <p:blipFill>
          <a:blip r:embed="rId2"/>
          <a:stretch>
            <a:fillRect/>
          </a:stretch>
        </p:blipFill>
        <p:spPr>
          <a:xfrm>
            <a:off x="468313" y="411163"/>
            <a:ext cx="1522412" cy="52387"/>
          </a:xfrm>
          <a:prstGeom prst="rect">
            <a:avLst/>
          </a:prstGeom>
          <a:noFill/>
          <a:ln w="9525">
            <a:noFill/>
          </a:ln>
        </p:spPr>
      </p:pic>
      <p:pic>
        <p:nvPicPr>
          <p:cNvPr id="33802" name="Image 12" descr="Divider Right.png"/>
          <p:cNvPicPr>
            <a:picLocks noChangeAspect="1"/>
          </p:cNvPicPr>
          <p:nvPr/>
        </p:nvPicPr>
        <p:blipFill>
          <a:blip r:embed="rId3"/>
          <a:stretch>
            <a:fillRect/>
          </a:stretch>
        </p:blipFill>
        <p:spPr>
          <a:xfrm>
            <a:off x="6875463" y="411163"/>
            <a:ext cx="1522412" cy="52387"/>
          </a:xfrm>
          <a:prstGeom prst="rect">
            <a:avLst/>
          </a:prstGeom>
          <a:noFill/>
          <a:ln w="9525">
            <a:noFill/>
          </a:ln>
        </p:spPr>
      </p:pic>
      <p:sp>
        <p:nvSpPr>
          <p:cNvPr id="11" name="TextBox 10"/>
          <p:cNvSpPr txBox="1"/>
          <p:nvPr/>
        </p:nvSpPr>
        <p:spPr>
          <a:xfrm>
            <a:off x="2268538" y="339725"/>
            <a:ext cx="4462463" cy="276225"/>
          </a:xfrm>
          <a:prstGeom prst="rect">
            <a:avLst/>
          </a:prstGeom>
          <a:noFill/>
        </p:spPr>
        <p:txBody>
          <a:bodyPr lIns="0" tIns="0" rIns="0" bIns="0">
            <a:spAutoFit/>
          </a:bodyPr>
          <a:lstStyle/>
          <a:p>
            <a:pPr marL="171450" marR="0" lvl="1" indent="-171450" algn="ctr" defTabSz="914400" rtl="0" eaLnBrk="1" fontAlgn="base" latinLnBrk="0" hangingPunct="1">
              <a:lnSpc>
                <a:spcPct val="100000"/>
              </a:lnSpc>
              <a:spcBef>
                <a:spcPct val="0"/>
              </a:spcBef>
              <a:spcAft>
                <a:spcPct val="0"/>
              </a:spcAft>
              <a:buClrTx/>
              <a:buSzTx/>
              <a:buFontTx/>
              <a:buNone/>
              <a:defRPr/>
            </a:pPr>
            <a:r>
              <a:rPr kumimoji="0" lang="en-US" altLang="zh-CN" sz="1800" b="1" i="0" u="none" strike="noStrike" kern="1200" cap="none" spc="0" normalizeH="0" baseline="0" noProof="0" dirty="0">
                <a:ln>
                  <a:noFill/>
                </a:ln>
                <a:solidFill>
                  <a:schemeClr val="tx1">
                    <a:lumMod val="50000"/>
                    <a:lumOff val="50000"/>
                  </a:schemeClr>
                </a:solidFill>
                <a:effectLst/>
                <a:uLnTx/>
                <a:uFillTx/>
                <a:latin typeface="黑体" panose="02010609060101010101" pitchFamily="49" charset="-122"/>
                <a:ea typeface="黑体" panose="02010609060101010101" pitchFamily="49" charset="-122"/>
                <a:cs typeface="+mn-cs"/>
              </a:rPr>
              <a:t>《</a:t>
            </a:r>
            <a:r>
              <a:rPr kumimoji="0" lang="zh-CN" altLang="en-US" sz="1800" b="1" i="0" u="none" strike="noStrike" kern="1200" cap="none" spc="0" normalizeH="0" baseline="0" noProof="0" dirty="0">
                <a:ln>
                  <a:noFill/>
                </a:ln>
                <a:solidFill>
                  <a:schemeClr val="tx1">
                    <a:lumMod val="50000"/>
                    <a:lumOff val="50000"/>
                  </a:schemeClr>
                </a:solidFill>
                <a:effectLst/>
                <a:uLnTx/>
                <a:uFillTx/>
                <a:latin typeface="黑体" panose="02010609060101010101" pitchFamily="49" charset="-122"/>
                <a:ea typeface="黑体" panose="02010609060101010101" pitchFamily="49" charset="-122"/>
                <a:cs typeface="+mn-cs"/>
              </a:rPr>
              <a:t>江苏省献血条例</a:t>
            </a:r>
            <a:r>
              <a:rPr kumimoji="0" lang="en-US" altLang="zh-CN" sz="1800" b="1" i="0" u="none" strike="noStrike" kern="1200" cap="none" spc="0" normalizeH="0" baseline="0" noProof="0" dirty="0">
                <a:ln>
                  <a:noFill/>
                </a:ln>
                <a:solidFill>
                  <a:schemeClr val="tx1">
                    <a:lumMod val="50000"/>
                    <a:lumOff val="50000"/>
                  </a:schemeClr>
                </a:solidFill>
                <a:effectLst/>
                <a:uLnTx/>
                <a:uFillTx/>
                <a:latin typeface="黑体" panose="02010609060101010101" pitchFamily="49" charset="-122"/>
                <a:ea typeface="黑体" panose="02010609060101010101" pitchFamily="49" charset="-122"/>
                <a:cs typeface="+mn-cs"/>
              </a:rPr>
              <a:t>》</a:t>
            </a:r>
            <a:r>
              <a:rPr kumimoji="0" lang="zh-CN" altLang="en-US" sz="1800" b="1" i="0" u="none" strike="noStrike" kern="1200" cap="none" spc="0" normalizeH="0" baseline="0" noProof="0" dirty="0">
                <a:ln>
                  <a:noFill/>
                </a:ln>
                <a:solidFill>
                  <a:schemeClr val="tx1">
                    <a:lumMod val="50000"/>
                    <a:lumOff val="50000"/>
                  </a:schemeClr>
                </a:solidFill>
                <a:effectLst/>
                <a:uLnTx/>
                <a:uFillTx/>
                <a:latin typeface="黑体" panose="02010609060101010101" pitchFamily="49" charset="-122"/>
                <a:ea typeface="黑体" panose="02010609060101010101" pitchFamily="49" charset="-122"/>
                <a:cs typeface="+mn-cs"/>
              </a:rPr>
              <a:t>修订过程</a:t>
            </a:r>
            <a:endParaRPr kumimoji="0" lang="zh-CN" altLang="en-US" sz="1800" b="1" i="0" u="none" strike="noStrike" kern="1200" cap="none" spc="0" normalizeH="0" baseline="0" noProof="0" dirty="0">
              <a:ln>
                <a:noFill/>
              </a:ln>
              <a:solidFill>
                <a:schemeClr val="tx1"/>
              </a:solidFill>
              <a:effectLst/>
              <a:uLnTx/>
              <a:uFillTx/>
              <a:latin typeface="黑体" panose="02010609060101010101" pitchFamily="49" charset="-122"/>
              <a:ea typeface="黑体" panose="02010609060101010101" pitchFamily="49" charset="-122"/>
              <a:cs typeface="+mn-cs"/>
            </a:endParaRPr>
          </a:p>
        </p:txBody>
      </p:sp>
      <p:cxnSp>
        <p:nvCxnSpPr>
          <p:cNvPr id="12" name="Straight Connector 21"/>
          <p:cNvCxnSpPr/>
          <p:nvPr/>
        </p:nvCxnSpPr>
        <p:spPr>
          <a:xfrm>
            <a:off x="2555875" y="700088"/>
            <a:ext cx="3671888" cy="0"/>
          </a:xfrm>
          <a:prstGeom prst="line">
            <a:avLst/>
          </a:prstGeom>
          <a:ln w="38100">
            <a:solidFill>
              <a:schemeClr val="bg2"/>
            </a:solidFill>
            <a:prstDash val="sysDash"/>
          </a:ln>
        </p:spPr>
        <p:style>
          <a:lnRef idx="1">
            <a:schemeClr val="accent1"/>
          </a:lnRef>
          <a:fillRef idx="0">
            <a:schemeClr val="accent1"/>
          </a:fillRef>
          <a:effectRef idx="0">
            <a:schemeClr val="accent1"/>
          </a:effectRef>
          <a:fontRef idx="minor">
            <a:schemeClr val="tx1"/>
          </a:fontRef>
        </p:style>
      </p:cxnSp>
    </p:spTree>
  </p:cSld>
  <p:clrMapOvr>
    <a:masterClrMapping/>
  </p:clrMapOvr>
  <p:transition spd="slow" advTm="0">
    <p:pull/>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TextBox 1"/>
          <p:cNvSpPr txBox="1"/>
          <p:nvPr/>
        </p:nvSpPr>
        <p:spPr>
          <a:xfrm>
            <a:off x="3851275" y="1579563"/>
            <a:ext cx="4498975" cy="1046163"/>
          </a:xfrm>
          <a:prstGeom prst="rect">
            <a:avLst/>
          </a:prstGeom>
          <a:noFill/>
        </p:spPr>
        <p:txBody>
          <a:bodyPr wrap="none">
            <a:spAutoFit/>
          </a:bodyPr>
          <a:lstStyle/>
          <a:p>
            <a:pPr marL="0" marR="0" lvl="1" indent="0" algn="l" defTabSz="914400" rtl="0" eaLnBrk="1" fontAlgn="base" latinLnBrk="0" hangingPunct="1">
              <a:lnSpc>
                <a:spcPct val="100000"/>
              </a:lnSpc>
              <a:spcBef>
                <a:spcPct val="0"/>
              </a:spcBef>
              <a:spcAft>
                <a:spcPct val="0"/>
              </a:spcAft>
              <a:buClrTx/>
              <a:buSzTx/>
              <a:buFontTx/>
              <a:buNone/>
              <a:defRPr/>
            </a:pPr>
            <a:r>
              <a:rPr kumimoji="0" lang="zh-CN" altLang="en-US" sz="1400" b="1" i="0" u="none" strike="noStrike" kern="1200" cap="none" spc="0" normalizeH="0" baseline="0" noProof="0" dirty="0">
                <a:ln>
                  <a:noFill/>
                </a:ln>
                <a:solidFill>
                  <a:schemeClr val="tx1">
                    <a:lumMod val="50000"/>
                    <a:lumOff val="50000"/>
                  </a:schemeClr>
                </a:solidFill>
                <a:effectLst/>
                <a:uLnTx/>
                <a:uFillTx/>
                <a:latin typeface="微软雅黑" panose="020B0503020204020204" pitchFamily="34" charset="-122"/>
                <a:ea typeface="微软雅黑" panose="020B0503020204020204" pitchFamily="34" charset="-122"/>
                <a:cs typeface="+mn-cs"/>
              </a:rPr>
              <a:t> </a:t>
            </a:r>
            <a:r>
              <a:rPr kumimoji="0" lang="zh-CN" altLang="en-US" sz="2800" b="1" i="0" u="none" strike="noStrike" kern="1200" cap="none" spc="0" normalizeH="0" baseline="0" noProof="0" dirty="0">
                <a:ln>
                  <a:noFill/>
                </a:ln>
                <a:solidFill>
                  <a:schemeClr val="tx1">
                    <a:lumMod val="50000"/>
                    <a:lumOff val="50000"/>
                  </a:schemeClr>
                </a:solidFill>
                <a:effectLst/>
                <a:uLnTx/>
                <a:uFillTx/>
                <a:latin typeface="微软雅黑" panose="020B0503020204020204" pitchFamily="34" charset="-122"/>
                <a:ea typeface="微软雅黑" panose="020B0503020204020204" pitchFamily="34" charset="-122"/>
                <a:cs typeface="+mn-cs"/>
              </a:rPr>
              <a:t>第四部分</a:t>
            </a:r>
            <a:endParaRPr kumimoji="0" lang="en-US" altLang="zh-CN" sz="2800" b="1" i="0" u="none" strike="noStrike" kern="1200" cap="none" spc="0" normalizeH="0" baseline="0" noProof="0" dirty="0">
              <a:ln>
                <a:noFill/>
              </a:ln>
              <a:solidFill>
                <a:schemeClr val="tx1">
                  <a:lumMod val="50000"/>
                  <a:lumOff val="50000"/>
                </a:schemeClr>
              </a:solidFill>
              <a:effectLst/>
              <a:uLnTx/>
              <a:uFillTx/>
              <a:latin typeface="微软雅黑" panose="020B0503020204020204" pitchFamily="34" charset="-122"/>
              <a:ea typeface="微软雅黑" panose="020B0503020204020204" pitchFamily="34" charset="-122"/>
              <a:cs typeface="+mn-cs"/>
            </a:endParaRPr>
          </a:p>
          <a:p>
            <a:pPr marR="0" defTabSz="914400">
              <a:buClrTx/>
              <a:buSzTx/>
              <a:buFontTx/>
              <a:buNone/>
              <a:defRPr/>
            </a:pPr>
            <a:endParaRPr kumimoji="0" lang="en-US" altLang="zh-CN" sz="1600" b="1" kern="1200" cap="none" spc="0" normalizeH="0" baseline="0" noProof="0" dirty="0">
              <a:solidFill>
                <a:schemeClr val="tx1">
                  <a:lumMod val="50000"/>
                  <a:lumOff val="50000"/>
                </a:schemeClr>
              </a:solidFill>
              <a:latin typeface="微软雅黑" panose="020B0503020204020204" pitchFamily="34" charset="-122"/>
              <a:ea typeface="微软雅黑" panose="020B0503020204020204" pitchFamily="34" charset="-122"/>
              <a:cs typeface="+mn-cs"/>
            </a:endParaRPr>
          </a:p>
          <a:p>
            <a:pPr marR="0" defTabSz="914400">
              <a:buClrTx/>
              <a:buSzTx/>
              <a:buFontTx/>
              <a:buNone/>
              <a:defRPr/>
            </a:pPr>
            <a:r>
              <a:rPr kumimoji="0" lang="zh-CN" altLang="en-US" b="1" kern="1200" cap="none" spc="0" normalizeH="0" baseline="0" noProof="0" dirty="0">
                <a:solidFill>
                  <a:schemeClr val="tx1">
                    <a:lumMod val="50000"/>
                    <a:lumOff val="50000"/>
                  </a:schemeClr>
                </a:solidFill>
                <a:latin typeface="微软雅黑" panose="020B0503020204020204" pitchFamily="34" charset="-122"/>
                <a:ea typeface="微软雅黑" panose="020B0503020204020204" pitchFamily="34" charset="-122"/>
                <a:cs typeface="+mn-cs"/>
              </a:rPr>
              <a:t>         </a:t>
            </a:r>
            <a:r>
              <a:rPr kumimoji="0" lang="zh-CN" altLang="en-US" b="1" kern="1200" cap="none" spc="0" normalizeH="0" baseline="0" noProof="0" dirty="0" smtClean="0">
                <a:solidFill>
                  <a:schemeClr val="tx1">
                    <a:lumMod val="50000"/>
                    <a:lumOff val="50000"/>
                  </a:schemeClr>
                </a:solidFill>
                <a:latin typeface="微软雅黑" panose="020B0503020204020204" pitchFamily="34" charset="-122"/>
                <a:ea typeface="微软雅黑" panose="020B0503020204020204" pitchFamily="34" charset="-122"/>
                <a:cs typeface="+mn-cs"/>
              </a:rPr>
              <a:t>新修订</a:t>
            </a:r>
            <a:r>
              <a:rPr kumimoji="0" lang="en-US" altLang="zh-CN" b="1" kern="1200" cap="none" spc="0" normalizeH="0" baseline="0" noProof="0" dirty="0" smtClean="0">
                <a:solidFill>
                  <a:schemeClr val="tx1">
                    <a:lumMod val="50000"/>
                    <a:lumOff val="50000"/>
                  </a:schemeClr>
                </a:solidFill>
                <a:latin typeface="微软雅黑" panose="020B0503020204020204" pitchFamily="34" charset="-122"/>
                <a:ea typeface="微软雅黑" panose="020B0503020204020204" pitchFamily="34" charset="-122"/>
                <a:cs typeface="+mn-cs"/>
              </a:rPr>
              <a:t>《</a:t>
            </a:r>
            <a:r>
              <a:rPr kumimoji="0" lang="zh-CN" altLang="en-US" b="1" kern="1200" cap="none" spc="0" normalizeH="0" baseline="0" noProof="0" dirty="0">
                <a:solidFill>
                  <a:schemeClr val="tx1">
                    <a:lumMod val="50000"/>
                    <a:lumOff val="50000"/>
                  </a:schemeClr>
                </a:solidFill>
                <a:latin typeface="微软雅黑" panose="020B0503020204020204" pitchFamily="34" charset="-122"/>
                <a:ea typeface="微软雅黑" panose="020B0503020204020204" pitchFamily="34" charset="-122"/>
                <a:cs typeface="+mn-cs"/>
              </a:rPr>
              <a:t>江苏省献血条例</a:t>
            </a:r>
            <a:r>
              <a:rPr kumimoji="0" lang="en-US" altLang="zh-CN" b="1" kern="1200" cap="none" spc="0" normalizeH="0" baseline="0" noProof="0" dirty="0" smtClean="0">
                <a:solidFill>
                  <a:schemeClr val="tx1">
                    <a:lumMod val="50000"/>
                    <a:lumOff val="50000"/>
                  </a:schemeClr>
                </a:solidFill>
                <a:latin typeface="微软雅黑" panose="020B0503020204020204" pitchFamily="34" charset="-122"/>
                <a:ea typeface="微软雅黑" panose="020B0503020204020204" pitchFamily="34" charset="-122"/>
                <a:cs typeface="+mn-cs"/>
              </a:rPr>
              <a:t>》</a:t>
            </a:r>
            <a:r>
              <a:rPr kumimoji="0" lang="zh-CN" altLang="en-US" b="1" kern="1200" cap="none" spc="0" normalizeH="0" baseline="0" noProof="0" dirty="0" smtClean="0">
                <a:solidFill>
                  <a:schemeClr val="tx1">
                    <a:lumMod val="50000"/>
                    <a:lumOff val="50000"/>
                  </a:schemeClr>
                </a:solidFill>
                <a:latin typeface="微软雅黑" panose="020B0503020204020204" pitchFamily="34" charset="-122"/>
                <a:ea typeface="微软雅黑" panose="020B0503020204020204" pitchFamily="34" charset="-122"/>
                <a:cs typeface="+mn-cs"/>
              </a:rPr>
              <a:t>几个亮</a:t>
            </a:r>
            <a:r>
              <a:rPr kumimoji="0" lang="zh-CN" altLang="en-US" b="1" kern="1200" cap="none" spc="0" normalizeH="0" baseline="0" noProof="0" dirty="0">
                <a:solidFill>
                  <a:schemeClr val="tx1">
                    <a:lumMod val="50000"/>
                    <a:lumOff val="50000"/>
                  </a:schemeClr>
                </a:solidFill>
                <a:latin typeface="微软雅黑" panose="020B0503020204020204" pitchFamily="34" charset="-122"/>
                <a:ea typeface="微软雅黑" panose="020B0503020204020204" pitchFamily="34" charset="-122"/>
                <a:cs typeface="+mn-cs"/>
              </a:rPr>
              <a:t>点</a:t>
            </a:r>
            <a:endParaRPr kumimoji="0" lang="zh-CN" altLang="en-US" b="1" kern="1200" cap="none" spc="0" normalizeH="0" baseline="0" noProof="0" dirty="0">
              <a:solidFill>
                <a:schemeClr val="tx1">
                  <a:lumMod val="50000"/>
                  <a:lumOff val="50000"/>
                </a:schemeClr>
              </a:solidFill>
              <a:latin typeface="微软雅黑" panose="020B0503020204020204" pitchFamily="34" charset="-122"/>
              <a:ea typeface="微软雅黑" panose="020B0503020204020204" pitchFamily="34" charset="-122"/>
              <a:cs typeface="+mn-cs"/>
            </a:endParaRPr>
          </a:p>
        </p:txBody>
      </p:sp>
      <p:cxnSp>
        <p:nvCxnSpPr>
          <p:cNvPr id="7" name="直接连接符 6"/>
          <p:cNvCxnSpPr/>
          <p:nvPr/>
        </p:nvCxnSpPr>
        <p:spPr>
          <a:xfrm flipV="1">
            <a:off x="3635375" y="1508125"/>
            <a:ext cx="0" cy="1924050"/>
          </a:xfrm>
          <a:prstGeom prst="line">
            <a:avLst/>
          </a:prstGeom>
          <a:ln w="12700">
            <a:solidFill>
              <a:schemeClr val="tx1"/>
            </a:solidFill>
            <a:prstDash val="dash"/>
          </a:ln>
        </p:spPr>
        <p:style>
          <a:lnRef idx="1">
            <a:schemeClr val="accent1"/>
          </a:lnRef>
          <a:fillRef idx="0">
            <a:schemeClr val="accent1"/>
          </a:fillRef>
          <a:effectRef idx="0">
            <a:schemeClr val="accent1"/>
          </a:effectRef>
          <a:fontRef idx="minor">
            <a:schemeClr val="tx1"/>
          </a:fontRef>
        </p:style>
      </p:cxnSp>
      <p:grpSp>
        <p:nvGrpSpPr>
          <p:cNvPr id="3" name="组合 14"/>
          <p:cNvGrpSpPr/>
          <p:nvPr/>
        </p:nvGrpSpPr>
        <p:grpSpPr bwMode="auto">
          <a:xfrm>
            <a:off x="2124075" y="1579563"/>
            <a:ext cx="1196975" cy="1196975"/>
            <a:chOff x="304800" y="673100"/>
            <a:chExt cx="4000500" cy="4000500"/>
          </a:xfrm>
          <a:effectLst>
            <a:outerShdw blurRad="444500" dist="254000" dir="8100000" algn="tr" rotWithShape="0">
              <a:prstClr val="black">
                <a:alpha val="50000"/>
              </a:prstClr>
            </a:outerShdw>
          </a:effectLst>
        </p:grpSpPr>
        <p:sp>
          <p:nvSpPr>
            <p:cNvPr id="16" name="同心圆 15"/>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mn-lt"/>
                <a:ea typeface="+mn-ea"/>
                <a:cs typeface="+mn-cs"/>
              </a:endParaRPr>
            </a:p>
          </p:txBody>
        </p:sp>
        <p:sp>
          <p:nvSpPr>
            <p:cNvPr id="17" name="椭圆 16"/>
            <p:cNvSpPr/>
            <p:nvPr/>
          </p:nvSpPr>
          <p:spPr>
            <a:xfrm>
              <a:off x="392112" y="760412"/>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grpSp>
      <p:sp>
        <p:nvSpPr>
          <p:cNvPr id="21" name="文本框 9"/>
          <p:cNvSpPr txBox="1"/>
          <p:nvPr/>
        </p:nvSpPr>
        <p:spPr>
          <a:xfrm>
            <a:off x="5219700" y="2859088"/>
            <a:ext cx="3395663" cy="231775"/>
          </a:xfrm>
          <a:prstGeom prst="rect">
            <a:avLst/>
          </a:prstGeom>
          <a:noFill/>
        </p:spPr>
        <p:txBody>
          <a:bodyPr lIns="0" tIns="0" rIns="0" bIns="0">
            <a:spAutoFit/>
          </a:bodyPr>
          <a:lstStyle/>
          <a:p>
            <a:pPr marL="171450" marR="0" lvl="1" indent="-171450" algn="l" defTabSz="914400" rtl="0" eaLnBrk="1" fontAlgn="base" latinLnBrk="0" hangingPunct="1">
              <a:lnSpc>
                <a:spcPct val="100000"/>
              </a:lnSpc>
              <a:spcBef>
                <a:spcPct val="0"/>
              </a:spcBef>
              <a:spcAft>
                <a:spcPct val="0"/>
              </a:spcAft>
              <a:buClrTx/>
              <a:buSzTx/>
              <a:buFont typeface="Wingdings" panose="05000000000000000000" pitchFamily="2" charset="2"/>
              <a:buChar char="l"/>
              <a:defRPr/>
            </a:pPr>
            <a:r>
              <a:rPr kumimoji="0" lang="zh-CN" altLang="en-US" sz="1500" b="0" i="0" u="none" strike="noStrike" kern="1200" cap="none" spc="0" normalizeH="0" baseline="0" noProof="0" dirty="0">
                <a:ln>
                  <a:noFill/>
                </a:ln>
                <a:solidFill>
                  <a:schemeClr val="accent5">
                    <a:lumMod val="75000"/>
                  </a:schemeClr>
                </a:solidFill>
                <a:effectLst/>
                <a:uLnTx/>
                <a:uFillTx/>
                <a:latin typeface="微软雅黑" panose="020B0503020204020204" pitchFamily="34" charset="-122"/>
                <a:ea typeface="微软雅黑" panose="020B0503020204020204" pitchFamily="34" charset="-122"/>
                <a:cs typeface="+mn-cs"/>
              </a:rPr>
              <a:t>强化政府责任</a:t>
            </a:r>
            <a:endParaRPr kumimoji="0" lang="zh-CN" altLang="en-US" sz="1500" b="0" i="0" u="none" strike="noStrike" kern="1200" cap="none" spc="0" normalizeH="0" baseline="0" noProof="0" dirty="0">
              <a:ln>
                <a:noFill/>
              </a:ln>
              <a:solidFill>
                <a:schemeClr val="accent5">
                  <a:lumMod val="75000"/>
                </a:schemeClr>
              </a:solidFill>
              <a:effectLst/>
              <a:uLnTx/>
              <a:uFillTx/>
              <a:latin typeface="微软雅黑" panose="020B0503020204020204" pitchFamily="34" charset="-122"/>
              <a:ea typeface="微软雅黑" panose="020B0503020204020204" pitchFamily="34" charset="-122"/>
              <a:cs typeface="+mn-cs"/>
            </a:endParaRPr>
          </a:p>
        </p:txBody>
      </p:sp>
      <p:sp>
        <p:nvSpPr>
          <p:cNvPr id="22" name="文本框 9"/>
          <p:cNvSpPr txBox="1"/>
          <p:nvPr/>
        </p:nvSpPr>
        <p:spPr>
          <a:xfrm>
            <a:off x="5508625" y="3219450"/>
            <a:ext cx="2008188" cy="230188"/>
          </a:xfrm>
          <a:prstGeom prst="rect">
            <a:avLst/>
          </a:prstGeom>
          <a:noFill/>
        </p:spPr>
        <p:txBody>
          <a:bodyPr lIns="0" tIns="0" rIns="0" bIns="0">
            <a:spAutoFit/>
          </a:bodyPr>
          <a:lstStyle/>
          <a:p>
            <a:pPr marL="171450" marR="0" lvl="1" indent="-171450" algn="l" defTabSz="914400" rtl="0" eaLnBrk="1" fontAlgn="base" latinLnBrk="0" hangingPunct="1">
              <a:lnSpc>
                <a:spcPct val="100000"/>
              </a:lnSpc>
              <a:spcBef>
                <a:spcPct val="0"/>
              </a:spcBef>
              <a:spcAft>
                <a:spcPct val="0"/>
              </a:spcAft>
              <a:buClrTx/>
              <a:buSzTx/>
              <a:buFont typeface="Wingdings" panose="05000000000000000000" pitchFamily="2" charset="2"/>
              <a:buChar char="l"/>
              <a:defRPr/>
            </a:pPr>
            <a:r>
              <a:rPr kumimoji="0" lang="zh-CN" altLang="en-US" sz="1500" b="0" i="0" u="none" strike="noStrike" kern="1200" cap="none" spc="0" normalizeH="0" baseline="0" noProof="0" dirty="0">
                <a:ln>
                  <a:noFill/>
                </a:ln>
                <a:solidFill>
                  <a:schemeClr val="accent5">
                    <a:lumMod val="75000"/>
                  </a:schemeClr>
                </a:solidFill>
                <a:effectLst/>
                <a:uLnTx/>
                <a:uFillTx/>
                <a:latin typeface="微软雅黑" panose="020B0503020204020204" pitchFamily="34" charset="-122"/>
                <a:ea typeface="微软雅黑" panose="020B0503020204020204" pitchFamily="34" charset="-122"/>
                <a:cs typeface="+mn-cs"/>
              </a:rPr>
              <a:t>社会参与面扩大</a:t>
            </a:r>
            <a:endParaRPr kumimoji="0" lang="zh-CN" altLang="en-US" sz="1500" b="0" i="0" u="none" strike="noStrike" kern="1200" cap="none" spc="0" normalizeH="0" baseline="0" noProof="0" dirty="0">
              <a:ln>
                <a:noFill/>
              </a:ln>
              <a:solidFill>
                <a:schemeClr val="accent5">
                  <a:lumMod val="75000"/>
                </a:schemeClr>
              </a:solidFill>
              <a:effectLst/>
              <a:uLnTx/>
              <a:uFillTx/>
              <a:latin typeface="微软雅黑" panose="020B0503020204020204" pitchFamily="34" charset="-122"/>
              <a:ea typeface="微软雅黑" panose="020B0503020204020204" pitchFamily="34" charset="-122"/>
              <a:cs typeface="+mn-cs"/>
            </a:endParaRPr>
          </a:p>
        </p:txBody>
      </p:sp>
      <p:grpSp>
        <p:nvGrpSpPr>
          <p:cNvPr id="34823" name="Group 7"/>
          <p:cNvGrpSpPr/>
          <p:nvPr/>
        </p:nvGrpSpPr>
        <p:grpSpPr>
          <a:xfrm>
            <a:off x="6446838" y="4700588"/>
            <a:ext cx="285750" cy="285750"/>
            <a:chOff x="0" y="0"/>
            <a:chExt cx="965499" cy="965499"/>
          </a:xfrm>
        </p:grpSpPr>
        <p:sp>
          <p:nvSpPr>
            <p:cNvPr id="19" name="AutoShape 8" descr="tile_paper_medgray.png"/>
            <p:cNvSpPr/>
            <p:nvPr/>
          </p:nvSpPr>
          <p:spPr bwMode="auto">
            <a:xfrm>
              <a:off x="0" y="0"/>
              <a:ext cx="965499" cy="965499"/>
            </a:xfrm>
            <a:custGeom>
              <a:avLst/>
              <a:gdLst>
                <a:gd name="T0" fmla="*/ 482725 w 19679"/>
                <a:gd name="T1" fmla="*/ 529874 h 19679"/>
                <a:gd name="T2" fmla="*/ 482725 w 19679"/>
                <a:gd name="T3" fmla="*/ 529874 h 19679"/>
                <a:gd name="T4" fmla="*/ 482725 w 19679"/>
                <a:gd name="T5" fmla="*/ 529874 h 19679"/>
                <a:gd name="T6" fmla="*/ 482725 w 19679"/>
                <a:gd name="T7" fmla="*/ 529874 h 19679"/>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9679" h="19679">
                  <a:moveTo>
                    <a:pt x="16796" y="2881"/>
                  </a:moveTo>
                  <a:cubicBezTo>
                    <a:pt x="20638" y="6724"/>
                    <a:pt x="20638" y="12953"/>
                    <a:pt x="16796" y="16796"/>
                  </a:cubicBezTo>
                  <a:cubicBezTo>
                    <a:pt x="12953" y="20639"/>
                    <a:pt x="6724" y="20639"/>
                    <a:pt x="2881" y="16796"/>
                  </a:cubicBezTo>
                  <a:cubicBezTo>
                    <a:pt x="-961" y="12953"/>
                    <a:pt x="-961" y="6724"/>
                    <a:pt x="2881" y="2881"/>
                  </a:cubicBezTo>
                  <a:cubicBezTo>
                    <a:pt x="6724" y="-961"/>
                    <a:pt x="12953" y="-961"/>
                    <a:pt x="16796" y="2881"/>
                  </a:cubicBezTo>
                  <a:close/>
                </a:path>
              </a:pathLst>
            </a:custGeom>
            <a:solidFill>
              <a:schemeClr val="bg1">
                <a:lumMod val="65000"/>
              </a:schemeClr>
            </a:solidFill>
            <a:ln>
              <a:noFill/>
            </a:ln>
            <a:effectLst/>
          </p:spPr>
          <p:txBody>
            <a:bodyPr lIns="0" tIns="0" rIns="0" bIns="0" anchor="ct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mn-ea"/>
                <a:ea typeface="+mn-ea"/>
                <a:cs typeface="+mn-cs"/>
              </a:endParaRPr>
            </a:p>
          </p:txBody>
        </p:sp>
        <p:sp>
          <p:nvSpPr>
            <p:cNvPr id="20" name="AutoShape 9"/>
            <p:cNvSpPr/>
            <p:nvPr/>
          </p:nvSpPr>
          <p:spPr bwMode="auto">
            <a:xfrm>
              <a:off x="295012" y="284284"/>
              <a:ext cx="391565" cy="391565"/>
            </a:xfrm>
            <a:custGeom>
              <a:avLst/>
              <a:gdLst>
                <a:gd name="T0" fmla="*/ 196991 w 21600"/>
                <a:gd name="T1" fmla="*/ 196990 h 21588"/>
                <a:gd name="T2" fmla="*/ 196991 w 21600"/>
                <a:gd name="T3" fmla="*/ 196990 h 21588"/>
                <a:gd name="T4" fmla="*/ 196991 w 21600"/>
                <a:gd name="T5" fmla="*/ 196990 h 21588"/>
                <a:gd name="T6" fmla="*/ 196991 w 21600"/>
                <a:gd name="T7" fmla="*/ 196990 h 21588"/>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600" h="21588">
                  <a:moveTo>
                    <a:pt x="10794" y="0"/>
                  </a:moveTo>
                  <a:cubicBezTo>
                    <a:pt x="12288" y="0"/>
                    <a:pt x="13689" y="251"/>
                    <a:pt x="14997" y="750"/>
                  </a:cubicBezTo>
                  <a:cubicBezTo>
                    <a:pt x="16304" y="1249"/>
                    <a:pt x="17445" y="1929"/>
                    <a:pt x="18422" y="2781"/>
                  </a:cubicBezTo>
                  <a:cubicBezTo>
                    <a:pt x="19399" y="3639"/>
                    <a:pt x="20173" y="4640"/>
                    <a:pt x="20743" y="5783"/>
                  </a:cubicBezTo>
                  <a:cubicBezTo>
                    <a:pt x="21315" y="6926"/>
                    <a:pt x="21600" y="8156"/>
                    <a:pt x="21600" y="9468"/>
                  </a:cubicBezTo>
                  <a:cubicBezTo>
                    <a:pt x="21600" y="10774"/>
                    <a:pt x="21315" y="12002"/>
                    <a:pt x="20743" y="13141"/>
                  </a:cubicBezTo>
                  <a:cubicBezTo>
                    <a:pt x="20173" y="14287"/>
                    <a:pt x="19399" y="15288"/>
                    <a:pt x="18422" y="16149"/>
                  </a:cubicBezTo>
                  <a:cubicBezTo>
                    <a:pt x="17445" y="17007"/>
                    <a:pt x="16304" y="17686"/>
                    <a:pt x="14997" y="18180"/>
                  </a:cubicBezTo>
                  <a:cubicBezTo>
                    <a:pt x="13689" y="18677"/>
                    <a:pt x="12288" y="18922"/>
                    <a:pt x="10794" y="18922"/>
                  </a:cubicBezTo>
                  <a:cubicBezTo>
                    <a:pt x="10104" y="18922"/>
                    <a:pt x="9426" y="18869"/>
                    <a:pt x="8767" y="18761"/>
                  </a:cubicBezTo>
                  <a:cubicBezTo>
                    <a:pt x="7444" y="20014"/>
                    <a:pt x="5900" y="20877"/>
                    <a:pt x="4135" y="21354"/>
                  </a:cubicBezTo>
                  <a:cubicBezTo>
                    <a:pt x="3947" y="21391"/>
                    <a:pt x="3758" y="21430"/>
                    <a:pt x="3565" y="21467"/>
                  </a:cubicBezTo>
                  <a:cubicBezTo>
                    <a:pt x="3375" y="21509"/>
                    <a:pt x="3170" y="21549"/>
                    <a:pt x="2951" y="21583"/>
                  </a:cubicBezTo>
                  <a:cubicBezTo>
                    <a:pt x="2831" y="21599"/>
                    <a:pt x="2727" y="21571"/>
                    <a:pt x="2643" y="21495"/>
                  </a:cubicBezTo>
                  <a:cubicBezTo>
                    <a:pt x="2556" y="21419"/>
                    <a:pt x="2497" y="21309"/>
                    <a:pt x="2466" y="21165"/>
                  </a:cubicBezTo>
                  <a:cubicBezTo>
                    <a:pt x="2438" y="21021"/>
                    <a:pt x="2457" y="20900"/>
                    <a:pt x="2523" y="20807"/>
                  </a:cubicBezTo>
                  <a:cubicBezTo>
                    <a:pt x="2591" y="20714"/>
                    <a:pt x="2666" y="20621"/>
                    <a:pt x="2749" y="20530"/>
                  </a:cubicBezTo>
                  <a:cubicBezTo>
                    <a:pt x="2920" y="20324"/>
                    <a:pt x="3083" y="20124"/>
                    <a:pt x="3233" y="19929"/>
                  </a:cubicBezTo>
                  <a:cubicBezTo>
                    <a:pt x="3384" y="19737"/>
                    <a:pt x="3521" y="19506"/>
                    <a:pt x="3645" y="19241"/>
                  </a:cubicBezTo>
                  <a:cubicBezTo>
                    <a:pt x="3768" y="18976"/>
                    <a:pt x="3881" y="18662"/>
                    <a:pt x="3982" y="18301"/>
                  </a:cubicBezTo>
                  <a:cubicBezTo>
                    <a:pt x="4083" y="17940"/>
                    <a:pt x="4173" y="17506"/>
                    <a:pt x="4248" y="16992"/>
                  </a:cubicBezTo>
                  <a:cubicBezTo>
                    <a:pt x="2942" y="16109"/>
                    <a:pt x="1906" y="15020"/>
                    <a:pt x="1143" y="13731"/>
                  </a:cubicBezTo>
                  <a:cubicBezTo>
                    <a:pt x="381" y="12436"/>
                    <a:pt x="0" y="11017"/>
                    <a:pt x="0" y="9468"/>
                  </a:cubicBezTo>
                  <a:cubicBezTo>
                    <a:pt x="0" y="8164"/>
                    <a:pt x="284" y="6937"/>
                    <a:pt x="856" y="5789"/>
                  </a:cubicBezTo>
                  <a:cubicBezTo>
                    <a:pt x="1428" y="4640"/>
                    <a:pt x="2200" y="3639"/>
                    <a:pt x="3177" y="2781"/>
                  </a:cubicBezTo>
                  <a:cubicBezTo>
                    <a:pt x="4154" y="1929"/>
                    <a:pt x="5293" y="1249"/>
                    <a:pt x="6597" y="750"/>
                  </a:cubicBezTo>
                  <a:cubicBezTo>
                    <a:pt x="7901" y="251"/>
                    <a:pt x="9299" y="0"/>
                    <a:pt x="10794" y="0"/>
                  </a:cubicBezTo>
                </a:path>
              </a:pathLst>
            </a:custGeom>
            <a:solidFill>
              <a:srgbClr val="FFFFFF"/>
            </a:solidFill>
            <a:ln>
              <a:noFill/>
            </a:ln>
            <a:effectLst/>
          </p:spPr>
          <p:txBody>
            <a:bodyPr lIns="38100" tIns="38100" rIns="38100" bIns="38100" anchor="ct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mn-ea"/>
                <a:ea typeface="+mn-ea"/>
                <a:cs typeface="+mn-cs"/>
              </a:endParaRPr>
            </a:p>
          </p:txBody>
        </p:sp>
      </p:grpSp>
      <p:grpSp>
        <p:nvGrpSpPr>
          <p:cNvPr id="34824" name="Group 10"/>
          <p:cNvGrpSpPr/>
          <p:nvPr/>
        </p:nvGrpSpPr>
        <p:grpSpPr>
          <a:xfrm>
            <a:off x="6850063" y="4700588"/>
            <a:ext cx="285750" cy="285750"/>
            <a:chOff x="0" y="0"/>
            <a:chExt cx="965499" cy="965499"/>
          </a:xfrm>
        </p:grpSpPr>
        <p:sp>
          <p:nvSpPr>
            <p:cNvPr id="26" name="AutoShape 11"/>
            <p:cNvSpPr/>
            <p:nvPr/>
          </p:nvSpPr>
          <p:spPr bwMode="auto">
            <a:xfrm>
              <a:off x="0" y="0"/>
              <a:ext cx="965499" cy="965499"/>
            </a:xfrm>
            <a:custGeom>
              <a:avLst/>
              <a:gdLst>
                <a:gd name="T0" fmla="*/ 482725 w 19679"/>
                <a:gd name="T1" fmla="*/ 529874 h 19679"/>
                <a:gd name="T2" fmla="*/ 482725 w 19679"/>
                <a:gd name="T3" fmla="*/ 529874 h 19679"/>
                <a:gd name="T4" fmla="*/ 482725 w 19679"/>
                <a:gd name="T5" fmla="*/ 529874 h 19679"/>
                <a:gd name="T6" fmla="*/ 482725 w 19679"/>
                <a:gd name="T7" fmla="*/ 529874 h 19679"/>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9679" h="19679">
                  <a:moveTo>
                    <a:pt x="16796" y="2881"/>
                  </a:moveTo>
                  <a:cubicBezTo>
                    <a:pt x="20638" y="6724"/>
                    <a:pt x="20638" y="12953"/>
                    <a:pt x="16796" y="16796"/>
                  </a:cubicBezTo>
                  <a:cubicBezTo>
                    <a:pt x="12953" y="20639"/>
                    <a:pt x="6724" y="20639"/>
                    <a:pt x="2881" y="16796"/>
                  </a:cubicBezTo>
                  <a:cubicBezTo>
                    <a:pt x="-961" y="12953"/>
                    <a:pt x="-961" y="6724"/>
                    <a:pt x="2881" y="2881"/>
                  </a:cubicBezTo>
                  <a:cubicBezTo>
                    <a:pt x="6724" y="-961"/>
                    <a:pt x="12953" y="-961"/>
                    <a:pt x="16796" y="2881"/>
                  </a:cubicBezTo>
                  <a:close/>
                </a:path>
              </a:pathLst>
            </a:custGeom>
            <a:solidFill>
              <a:schemeClr val="bg1">
                <a:lumMod val="65000"/>
              </a:schemeClr>
            </a:solidFill>
            <a:ln>
              <a:noFill/>
            </a:ln>
            <a:effectLst/>
          </p:spPr>
          <p:txBody>
            <a:bodyPr lIns="0" tIns="0" rIns="0" bIns="0" anchor="ct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mn-ea"/>
                <a:ea typeface="+mn-ea"/>
                <a:cs typeface="+mn-cs"/>
              </a:endParaRPr>
            </a:p>
          </p:txBody>
        </p:sp>
        <p:sp>
          <p:nvSpPr>
            <p:cNvPr id="27" name="AutoShape 12"/>
            <p:cNvSpPr/>
            <p:nvPr/>
          </p:nvSpPr>
          <p:spPr bwMode="auto">
            <a:xfrm>
              <a:off x="284284" y="284284"/>
              <a:ext cx="396927" cy="391565"/>
            </a:xfrm>
            <a:custGeom>
              <a:avLst/>
              <a:gdLst>
                <a:gd name="T0" fmla="*/ 196991 w 21376"/>
                <a:gd name="T1" fmla="*/ 196990 h 21600"/>
                <a:gd name="T2" fmla="*/ 196991 w 21376"/>
                <a:gd name="T3" fmla="*/ 196990 h 21600"/>
                <a:gd name="T4" fmla="*/ 196991 w 21376"/>
                <a:gd name="T5" fmla="*/ 196990 h 21600"/>
                <a:gd name="T6" fmla="*/ 196991 w 21376"/>
                <a:gd name="T7" fmla="*/ 196990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376" h="21600">
                  <a:moveTo>
                    <a:pt x="21036" y="18604"/>
                  </a:moveTo>
                  <a:cubicBezTo>
                    <a:pt x="21454" y="19261"/>
                    <a:pt x="21486" y="19922"/>
                    <a:pt x="21134" y="20586"/>
                  </a:cubicBezTo>
                  <a:cubicBezTo>
                    <a:pt x="20969" y="20915"/>
                    <a:pt x="20731" y="21168"/>
                    <a:pt x="20427" y="21338"/>
                  </a:cubicBezTo>
                  <a:cubicBezTo>
                    <a:pt x="20122" y="21514"/>
                    <a:pt x="19797" y="21600"/>
                    <a:pt x="19455" y="21600"/>
                  </a:cubicBezTo>
                  <a:lnTo>
                    <a:pt x="1928" y="21600"/>
                  </a:lnTo>
                  <a:cubicBezTo>
                    <a:pt x="1585" y="21600"/>
                    <a:pt x="1263" y="21514"/>
                    <a:pt x="965" y="21338"/>
                  </a:cubicBezTo>
                  <a:cubicBezTo>
                    <a:pt x="663" y="21168"/>
                    <a:pt x="425" y="20915"/>
                    <a:pt x="248" y="20586"/>
                  </a:cubicBezTo>
                  <a:cubicBezTo>
                    <a:pt x="-114" y="19914"/>
                    <a:pt x="-80" y="19250"/>
                    <a:pt x="344" y="18604"/>
                  </a:cubicBezTo>
                  <a:lnTo>
                    <a:pt x="7509" y="7313"/>
                  </a:lnTo>
                  <a:lnTo>
                    <a:pt x="7509" y="2167"/>
                  </a:lnTo>
                  <a:lnTo>
                    <a:pt x="6427" y="2167"/>
                  </a:lnTo>
                  <a:cubicBezTo>
                    <a:pt x="6122" y="2167"/>
                    <a:pt x="5870" y="2061"/>
                    <a:pt x="5670" y="1850"/>
                  </a:cubicBezTo>
                  <a:cubicBezTo>
                    <a:pt x="5473" y="1638"/>
                    <a:pt x="5371" y="1380"/>
                    <a:pt x="5371" y="1072"/>
                  </a:cubicBezTo>
                  <a:cubicBezTo>
                    <a:pt x="5371" y="778"/>
                    <a:pt x="5473" y="528"/>
                    <a:pt x="5670" y="320"/>
                  </a:cubicBezTo>
                  <a:cubicBezTo>
                    <a:pt x="5870" y="108"/>
                    <a:pt x="6122" y="0"/>
                    <a:pt x="6427" y="0"/>
                  </a:cubicBezTo>
                  <a:lnTo>
                    <a:pt x="14953" y="0"/>
                  </a:lnTo>
                  <a:cubicBezTo>
                    <a:pt x="15260" y="0"/>
                    <a:pt x="15515" y="108"/>
                    <a:pt x="15724" y="320"/>
                  </a:cubicBezTo>
                  <a:cubicBezTo>
                    <a:pt x="15933" y="528"/>
                    <a:pt x="16038" y="778"/>
                    <a:pt x="16038" y="1072"/>
                  </a:cubicBezTo>
                  <a:cubicBezTo>
                    <a:pt x="16038" y="1380"/>
                    <a:pt x="15933" y="1638"/>
                    <a:pt x="15724" y="1850"/>
                  </a:cubicBezTo>
                  <a:cubicBezTo>
                    <a:pt x="15515" y="2061"/>
                    <a:pt x="15260" y="2167"/>
                    <a:pt x="14953" y="2167"/>
                  </a:cubicBezTo>
                  <a:lnTo>
                    <a:pt x="13900" y="2167"/>
                  </a:lnTo>
                  <a:lnTo>
                    <a:pt x="13900" y="7339"/>
                  </a:lnTo>
                  <a:lnTo>
                    <a:pt x="21036" y="18604"/>
                  </a:lnTo>
                  <a:close/>
                  <a:moveTo>
                    <a:pt x="5261" y="14865"/>
                  </a:moveTo>
                  <a:lnTo>
                    <a:pt x="16122" y="14865"/>
                  </a:lnTo>
                  <a:lnTo>
                    <a:pt x="11773" y="7974"/>
                  </a:lnTo>
                  <a:lnTo>
                    <a:pt x="11773" y="2167"/>
                  </a:lnTo>
                  <a:lnTo>
                    <a:pt x="9635" y="2167"/>
                  </a:lnTo>
                  <a:lnTo>
                    <a:pt x="9635" y="7947"/>
                  </a:lnTo>
                  <a:lnTo>
                    <a:pt x="5261" y="14865"/>
                  </a:lnTo>
                  <a:close/>
                </a:path>
              </a:pathLst>
            </a:custGeom>
            <a:solidFill>
              <a:srgbClr val="FFFFFF"/>
            </a:solidFill>
            <a:ln>
              <a:noFill/>
            </a:ln>
            <a:effectLst/>
          </p:spPr>
          <p:txBody>
            <a:bodyPr lIns="38100" tIns="38100" rIns="38100" bIns="38100" anchor="ct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mn-ea"/>
                <a:ea typeface="+mn-ea"/>
                <a:cs typeface="+mn-cs"/>
              </a:endParaRPr>
            </a:p>
          </p:txBody>
        </p:sp>
      </p:grpSp>
      <p:grpSp>
        <p:nvGrpSpPr>
          <p:cNvPr id="34825" name="Group 13"/>
          <p:cNvGrpSpPr/>
          <p:nvPr/>
        </p:nvGrpSpPr>
        <p:grpSpPr>
          <a:xfrm>
            <a:off x="7253288" y="4700588"/>
            <a:ext cx="285750" cy="285750"/>
            <a:chOff x="0" y="0"/>
            <a:chExt cx="965499" cy="965499"/>
          </a:xfrm>
        </p:grpSpPr>
        <p:sp>
          <p:nvSpPr>
            <p:cNvPr id="29" name="AutoShape 14"/>
            <p:cNvSpPr/>
            <p:nvPr/>
          </p:nvSpPr>
          <p:spPr bwMode="auto">
            <a:xfrm>
              <a:off x="0" y="0"/>
              <a:ext cx="965499" cy="965499"/>
            </a:xfrm>
            <a:custGeom>
              <a:avLst/>
              <a:gdLst>
                <a:gd name="T0" fmla="*/ 482725 w 19679"/>
                <a:gd name="T1" fmla="*/ 529874 h 19679"/>
                <a:gd name="T2" fmla="*/ 482725 w 19679"/>
                <a:gd name="T3" fmla="*/ 529874 h 19679"/>
                <a:gd name="T4" fmla="*/ 482725 w 19679"/>
                <a:gd name="T5" fmla="*/ 529874 h 19679"/>
                <a:gd name="T6" fmla="*/ 482725 w 19679"/>
                <a:gd name="T7" fmla="*/ 529874 h 19679"/>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9679" h="19679">
                  <a:moveTo>
                    <a:pt x="16796" y="2881"/>
                  </a:moveTo>
                  <a:cubicBezTo>
                    <a:pt x="20638" y="6724"/>
                    <a:pt x="20638" y="12953"/>
                    <a:pt x="16796" y="16796"/>
                  </a:cubicBezTo>
                  <a:cubicBezTo>
                    <a:pt x="12953" y="20639"/>
                    <a:pt x="6724" y="20639"/>
                    <a:pt x="2881" y="16796"/>
                  </a:cubicBezTo>
                  <a:cubicBezTo>
                    <a:pt x="-961" y="12953"/>
                    <a:pt x="-961" y="6724"/>
                    <a:pt x="2881" y="2881"/>
                  </a:cubicBezTo>
                  <a:cubicBezTo>
                    <a:pt x="6724" y="-961"/>
                    <a:pt x="12953" y="-961"/>
                    <a:pt x="16796" y="2881"/>
                  </a:cubicBezTo>
                  <a:close/>
                </a:path>
              </a:pathLst>
            </a:custGeom>
            <a:solidFill>
              <a:schemeClr val="bg1">
                <a:lumMod val="65000"/>
              </a:schemeClr>
            </a:solidFill>
            <a:ln>
              <a:noFill/>
            </a:ln>
            <a:effectLst/>
          </p:spPr>
          <p:txBody>
            <a:bodyPr lIns="0" tIns="0" rIns="0" bIns="0" anchor="ct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mn-ea"/>
                <a:ea typeface="+mn-ea"/>
                <a:cs typeface="+mn-cs"/>
              </a:endParaRPr>
            </a:p>
          </p:txBody>
        </p:sp>
        <p:sp>
          <p:nvSpPr>
            <p:cNvPr id="30" name="AutoShape 15"/>
            <p:cNvSpPr/>
            <p:nvPr/>
          </p:nvSpPr>
          <p:spPr bwMode="auto">
            <a:xfrm>
              <a:off x="284284" y="284284"/>
              <a:ext cx="396927" cy="391565"/>
            </a:xfrm>
            <a:custGeom>
              <a:avLst/>
              <a:gdLst>
                <a:gd name="T0" fmla="*/ 196991 w 21600"/>
                <a:gd name="T1" fmla="*/ 196990 h 21600"/>
                <a:gd name="T2" fmla="*/ 196991 w 21600"/>
                <a:gd name="T3" fmla="*/ 196990 h 21600"/>
                <a:gd name="T4" fmla="*/ 196991 w 21600"/>
                <a:gd name="T5" fmla="*/ 196990 h 21600"/>
                <a:gd name="T6" fmla="*/ 196991 w 21600"/>
                <a:gd name="T7" fmla="*/ 196990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600" h="21600">
                  <a:moveTo>
                    <a:pt x="21328" y="11543"/>
                  </a:moveTo>
                  <a:cubicBezTo>
                    <a:pt x="21492" y="11930"/>
                    <a:pt x="21571" y="12337"/>
                    <a:pt x="21571" y="12758"/>
                  </a:cubicBezTo>
                  <a:cubicBezTo>
                    <a:pt x="21571" y="13464"/>
                    <a:pt x="21388" y="14105"/>
                    <a:pt x="21017" y="14678"/>
                  </a:cubicBezTo>
                  <a:cubicBezTo>
                    <a:pt x="21111" y="15215"/>
                    <a:pt x="21077" y="15745"/>
                    <a:pt x="20924" y="16285"/>
                  </a:cubicBezTo>
                  <a:cubicBezTo>
                    <a:pt x="20769" y="16819"/>
                    <a:pt x="20512" y="17287"/>
                    <a:pt x="20141" y="17697"/>
                  </a:cubicBezTo>
                  <a:cubicBezTo>
                    <a:pt x="20105" y="18451"/>
                    <a:pt x="19901" y="19081"/>
                    <a:pt x="19531" y="19580"/>
                  </a:cubicBezTo>
                  <a:cubicBezTo>
                    <a:pt x="19161" y="20080"/>
                    <a:pt x="18700" y="20481"/>
                    <a:pt x="18146" y="20783"/>
                  </a:cubicBezTo>
                  <a:cubicBezTo>
                    <a:pt x="17593" y="21088"/>
                    <a:pt x="16982" y="21297"/>
                    <a:pt x="16321" y="21419"/>
                  </a:cubicBezTo>
                  <a:cubicBezTo>
                    <a:pt x="15660" y="21540"/>
                    <a:pt x="15010" y="21599"/>
                    <a:pt x="14380" y="21599"/>
                  </a:cubicBezTo>
                  <a:cubicBezTo>
                    <a:pt x="13730" y="21599"/>
                    <a:pt x="13077" y="21554"/>
                    <a:pt x="12424" y="21461"/>
                  </a:cubicBezTo>
                  <a:cubicBezTo>
                    <a:pt x="11772" y="21362"/>
                    <a:pt x="11127" y="21235"/>
                    <a:pt x="10497" y="21074"/>
                  </a:cubicBezTo>
                  <a:cubicBezTo>
                    <a:pt x="9864" y="20894"/>
                    <a:pt x="9237" y="20702"/>
                    <a:pt x="8610" y="20493"/>
                  </a:cubicBezTo>
                  <a:cubicBezTo>
                    <a:pt x="7982" y="20286"/>
                    <a:pt x="7341" y="20182"/>
                    <a:pt x="6680" y="20182"/>
                  </a:cubicBezTo>
                  <a:lnTo>
                    <a:pt x="1607" y="20182"/>
                  </a:lnTo>
                  <a:cubicBezTo>
                    <a:pt x="1167" y="20182"/>
                    <a:pt x="785" y="20029"/>
                    <a:pt x="471" y="19713"/>
                  </a:cubicBezTo>
                  <a:cubicBezTo>
                    <a:pt x="158" y="19405"/>
                    <a:pt x="0" y="19024"/>
                    <a:pt x="0" y="18572"/>
                  </a:cubicBezTo>
                  <a:lnTo>
                    <a:pt x="0" y="9880"/>
                  </a:lnTo>
                  <a:cubicBezTo>
                    <a:pt x="0" y="9440"/>
                    <a:pt x="158" y="9064"/>
                    <a:pt x="471" y="8754"/>
                  </a:cubicBezTo>
                  <a:cubicBezTo>
                    <a:pt x="785" y="8440"/>
                    <a:pt x="1167" y="8285"/>
                    <a:pt x="1607" y="8285"/>
                  </a:cubicBezTo>
                  <a:lnTo>
                    <a:pt x="6315" y="8285"/>
                  </a:lnTo>
                  <a:cubicBezTo>
                    <a:pt x="6558" y="8160"/>
                    <a:pt x="6750" y="8022"/>
                    <a:pt x="6897" y="7872"/>
                  </a:cubicBezTo>
                  <a:cubicBezTo>
                    <a:pt x="7041" y="7723"/>
                    <a:pt x="7197" y="7548"/>
                    <a:pt x="7369" y="7342"/>
                  </a:cubicBezTo>
                  <a:cubicBezTo>
                    <a:pt x="7513" y="7161"/>
                    <a:pt x="7663" y="6986"/>
                    <a:pt x="7810" y="6819"/>
                  </a:cubicBezTo>
                  <a:cubicBezTo>
                    <a:pt x="7957" y="6653"/>
                    <a:pt x="8112" y="6483"/>
                    <a:pt x="8276" y="6311"/>
                  </a:cubicBezTo>
                  <a:cubicBezTo>
                    <a:pt x="8570" y="5997"/>
                    <a:pt x="8918" y="5690"/>
                    <a:pt x="9302" y="5385"/>
                  </a:cubicBezTo>
                  <a:cubicBezTo>
                    <a:pt x="9692" y="5085"/>
                    <a:pt x="9989" y="4749"/>
                    <a:pt x="10195" y="4379"/>
                  </a:cubicBezTo>
                  <a:cubicBezTo>
                    <a:pt x="10339" y="4117"/>
                    <a:pt x="10443" y="3826"/>
                    <a:pt x="10506" y="3507"/>
                  </a:cubicBezTo>
                  <a:cubicBezTo>
                    <a:pt x="10565" y="3188"/>
                    <a:pt x="10627" y="2866"/>
                    <a:pt x="10675" y="2538"/>
                  </a:cubicBezTo>
                  <a:cubicBezTo>
                    <a:pt x="10726" y="2216"/>
                    <a:pt x="10780" y="1900"/>
                    <a:pt x="10845" y="1592"/>
                  </a:cubicBezTo>
                  <a:cubicBezTo>
                    <a:pt x="10907" y="1287"/>
                    <a:pt x="11014" y="1016"/>
                    <a:pt x="11161" y="776"/>
                  </a:cubicBezTo>
                  <a:cubicBezTo>
                    <a:pt x="11311" y="536"/>
                    <a:pt x="11523" y="350"/>
                    <a:pt x="11800" y="208"/>
                  </a:cubicBezTo>
                  <a:cubicBezTo>
                    <a:pt x="12074" y="67"/>
                    <a:pt x="12441" y="0"/>
                    <a:pt x="12902" y="0"/>
                  </a:cubicBezTo>
                  <a:cubicBezTo>
                    <a:pt x="13450" y="0"/>
                    <a:pt x="13956" y="112"/>
                    <a:pt x="14411" y="344"/>
                  </a:cubicBezTo>
                  <a:cubicBezTo>
                    <a:pt x="14869" y="573"/>
                    <a:pt x="15250" y="881"/>
                    <a:pt x="15567" y="1270"/>
                  </a:cubicBezTo>
                  <a:cubicBezTo>
                    <a:pt x="15880" y="1657"/>
                    <a:pt x="16126" y="2101"/>
                    <a:pt x="16304" y="2600"/>
                  </a:cubicBezTo>
                  <a:cubicBezTo>
                    <a:pt x="16479" y="3103"/>
                    <a:pt x="16570" y="3609"/>
                    <a:pt x="16570" y="4123"/>
                  </a:cubicBezTo>
                  <a:cubicBezTo>
                    <a:pt x="16570" y="4653"/>
                    <a:pt x="16491" y="5162"/>
                    <a:pt x="16332" y="5645"/>
                  </a:cubicBezTo>
                  <a:cubicBezTo>
                    <a:pt x="16174" y="6125"/>
                    <a:pt x="15982" y="6610"/>
                    <a:pt x="15759" y="7096"/>
                  </a:cubicBezTo>
                  <a:cubicBezTo>
                    <a:pt x="16072" y="7079"/>
                    <a:pt x="16389" y="7057"/>
                    <a:pt x="16705" y="7034"/>
                  </a:cubicBezTo>
                  <a:cubicBezTo>
                    <a:pt x="17019" y="7011"/>
                    <a:pt x="17335" y="7000"/>
                    <a:pt x="17652" y="7000"/>
                  </a:cubicBezTo>
                  <a:cubicBezTo>
                    <a:pt x="18149" y="7000"/>
                    <a:pt x="18630" y="7048"/>
                    <a:pt x="19099" y="7144"/>
                  </a:cubicBezTo>
                  <a:cubicBezTo>
                    <a:pt x="19568" y="7237"/>
                    <a:pt x="19986" y="7395"/>
                    <a:pt x="20356" y="7616"/>
                  </a:cubicBezTo>
                  <a:cubicBezTo>
                    <a:pt x="20726" y="7839"/>
                    <a:pt x="21026" y="8144"/>
                    <a:pt x="21255" y="8528"/>
                  </a:cubicBezTo>
                  <a:cubicBezTo>
                    <a:pt x="21486" y="8918"/>
                    <a:pt x="21600" y="9409"/>
                    <a:pt x="21600" y="10002"/>
                  </a:cubicBezTo>
                  <a:cubicBezTo>
                    <a:pt x="21600" y="10265"/>
                    <a:pt x="21580" y="10519"/>
                    <a:pt x="21535" y="10773"/>
                  </a:cubicBezTo>
                  <a:cubicBezTo>
                    <a:pt x="21484" y="11030"/>
                    <a:pt x="21419" y="11284"/>
                    <a:pt x="21328" y="11543"/>
                  </a:cubicBezTo>
                  <a:moveTo>
                    <a:pt x="4258" y="18519"/>
                  </a:moveTo>
                  <a:cubicBezTo>
                    <a:pt x="4555" y="18519"/>
                    <a:pt x="4809" y="18417"/>
                    <a:pt x="5024" y="18214"/>
                  </a:cubicBezTo>
                  <a:cubicBezTo>
                    <a:pt x="5233" y="18013"/>
                    <a:pt x="5340" y="17759"/>
                    <a:pt x="5340" y="17454"/>
                  </a:cubicBezTo>
                  <a:cubicBezTo>
                    <a:pt x="5340" y="17155"/>
                    <a:pt x="5233" y="16900"/>
                    <a:pt x="5024" y="16686"/>
                  </a:cubicBezTo>
                  <a:cubicBezTo>
                    <a:pt x="4812" y="16477"/>
                    <a:pt x="4557" y="16372"/>
                    <a:pt x="4258" y="16372"/>
                  </a:cubicBezTo>
                  <a:cubicBezTo>
                    <a:pt x="3941" y="16372"/>
                    <a:pt x="3684" y="16477"/>
                    <a:pt x="3486" y="16686"/>
                  </a:cubicBezTo>
                  <a:cubicBezTo>
                    <a:pt x="3289" y="16900"/>
                    <a:pt x="3190" y="17155"/>
                    <a:pt x="3190" y="17454"/>
                  </a:cubicBezTo>
                  <a:cubicBezTo>
                    <a:pt x="3190" y="17767"/>
                    <a:pt x="3289" y="18024"/>
                    <a:pt x="3486" y="18222"/>
                  </a:cubicBezTo>
                  <a:cubicBezTo>
                    <a:pt x="3681" y="18420"/>
                    <a:pt x="3939" y="18519"/>
                    <a:pt x="4258" y="18519"/>
                  </a:cubicBezTo>
                  <a:moveTo>
                    <a:pt x="19164" y="14342"/>
                  </a:moveTo>
                  <a:cubicBezTo>
                    <a:pt x="19703" y="13901"/>
                    <a:pt x="19975" y="13345"/>
                    <a:pt x="19975" y="12679"/>
                  </a:cubicBezTo>
                  <a:cubicBezTo>
                    <a:pt x="19975" y="12473"/>
                    <a:pt x="19918" y="12281"/>
                    <a:pt x="19805" y="12097"/>
                  </a:cubicBezTo>
                  <a:cubicBezTo>
                    <a:pt x="19695" y="11919"/>
                    <a:pt x="19576" y="11761"/>
                    <a:pt x="19446" y="11623"/>
                  </a:cubicBezTo>
                  <a:cubicBezTo>
                    <a:pt x="19590" y="11363"/>
                    <a:pt x="19720" y="11106"/>
                    <a:pt x="19833" y="10849"/>
                  </a:cubicBezTo>
                  <a:cubicBezTo>
                    <a:pt x="19944" y="10592"/>
                    <a:pt x="20003" y="10312"/>
                    <a:pt x="20003" y="10002"/>
                  </a:cubicBezTo>
                  <a:cubicBezTo>
                    <a:pt x="20003" y="9688"/>
                    <a:pt x="19924" y="9440"/>
                    <a:pt x="19766" y="9251"/>
                  </a:cubicBezTo>
                  <a:cubicBezTo>
                    <a:pt x="19607" y="9070"/>
                    <a:pt x="19415" y="8929"/>
                    <a:pt x="19184" y="8833"/>
                  </a:cubicBezTo>
                  <a:cubicBezTo>
                    <a:pt x="18955" y="8739"/>
                    <a:pt x="18698" y="8683"/>
                    <a:pt x="18418" y="8663"/>
                  </a:cubicBezTo>
                  <a:cubicBezTo>
                    <a:pt x="18138" y="8643"/>
                    <a:pt x="17884" y="8635"/>
                    <a:pt x="17649" y="8635"/>
                  </a:cubicBezTo>
                  <a:cubicBezTo>
                    <a:pt x="17242" y="8635"/>
                    <a:pt x="16835" y="8649"/>
                    <a:pt x="16423" y="8677"/>
                  </a:cubicBezTo>
                  <a:cubicBezTo>
                    <a:pt x="16010" y="8706"/>
                    <a:pt x="15606" y="8720"/>
                    <a:pt x="15199" y="8720"/>
                  </a:cubicBezTo>
                  <a:cubicBezTo>
                    <a:pt x="14917" y="8720"/>
                    <a:pt x="14643" y="8706"/>
                    <a:pt x="14366" y="8677"/>
                  </a:cubicBezTo>
                  <a:cubicBezTo>
                    <a:pt x="14089" y="8649"/>
                    <a:pt x="13829" y="8584"/>
                    <a:pt x="13574" y="8474"/>
                  </a:cubicBezTo>
                  <a:cubicBezTo>
                    <a:pt x="13574" y="8104"/>
                    <a:pt x="13645" y="7754"/>
                    <a:pt x="13792" y="7421"/>
                  </a:cubicBezTo>
                  <a:cubicBezTo>
                    <a:pt x="13936" y="7087"/>
                    <a:pt x="14094" y="6751"/>
                    <a:pt x="14275" y="6413"/>
                  </a:cubicBezTo>
                  <a:cubicBezTo>
                    <a:pt x="14448" y="6074"/>
                    <a:pt x="14606" y="5721"/>
                    <a:pt x="14747" y="5351"/>
                  </a:cubicBezTo>
                  <a:cubicBezTo>
                    <a:pt x="14886" y="4984"/>
                    <a:pt x="14953" y="4574"/>
                    <a:pt x="14953" y="4122"/>
                  </a:cubicBezTo>
                  <a:cubicBezTo>
                    <a:pt x="14953" y="3823"/>
                    <a:pt x="14905" y="3529"/>
                    <a:pt x="14812" y="3236"/>
                  </a:cubicBezTo>
                  <a:cubicBezTo>
                    <a:pt x="14716" y="2945"/>
                    <a:pt x="14583" y="2677"/>
                    <a:pt x="14411" y="2439"/>
                  </a:cubicBezTo>
                  <a:cubicBezTo>
                    <a:pt x="14238" y="2199"/>
                    <a:pt x="14027" y="2002"/>
                    <a:pt x="13775" y="1843"/>
                  </a:cubicBezTo>
                  <a:cubicBezTo>
                    <a:pt x="13521" y="1688"/>
                    <a:pt x="13230" y="1606"/>
                    <a:pt x="12893" y="1606"/>
                  </a:cubicBezTo>
                  <a:lnTo>
                    <a:pt x="12744" y="1606"/>
                  </a:lnTo>
                  <a:cubicBezTo>
                    <a:pt x="12681" y="1606"/>
                    <a:pt x="12631" y="1617"/>
                    <a:pt x="12594" y="1634"/>
                  </a:cubicBezTo>
                  <a:cubicBezTo>
                    <a:pt x="12523" y="1671"/>
                    <a:pt x="12481" y="1705"/>
                    <a:pt x="12472" y="1742"/>
                  </a:cubicBezTo>
                  <a:cubicBezTo>
                    <a:pt x="12464" y="1778"/>
                    <a:pt x="12450" y="1838"/>
                    <a:pt x="12430" y="1920"/>
                  </a:cubicBezTo>
                  <a:cubicBezTo>
                    <a:pt x="12323" y="2450"/>
                    <a:pt x="12221" y="3007"/>
                    <a:pt x="12128" y="3586"/>
                  </a:cubicBezTo>
                  <a:cubicBezTo>
                    <a:pt x="12034" y="4167"/>
                    <a:pt x="11854" y="4698"/>
                    <a:pt x="11596" y="5176"/>
                  </a:cubicBezTo>
                  <a:cubicBezTo>
                    <a:pt x="11334" y="5636"/>
                    <a:pt x="11000" y="6034"/>
                    <a:pt x="10596" y="6367"/>
                  </a:cubicBezTo>
                  <a:cubicBezTo>
                    <a:pt x="10189" y="6701"/>
                    <a:pt x="9802" y="7051"/>
                    <a:pt x="9432" y="7421"/>
                  </a:cubicBezTo>
                  <a:cubicBezTo>
                    <a:pt x="9169" y="7700"/>
                    <a:pt x="8949" y="7954"/>
                    <a:pt x="8771" y="8183"/>
                  </a:cubicBezTo>
                  <a:cubicBezTo>
                    <a:pt x="8593" y="8412"/>
                    <a:pt x="8403" y="8632"/>
                    <a:pt x="8211" y="8833"/>
                  </a:cubicBezTo>
                  <a:cubicBezTo>
                    <a:pt x="8016" y="9036"/>
                    <a:pt x="7799" y="9222"/>
                    <a:pt x="7556" y="9400"/>
                  </a:cubicBezTo>
                  <a:cubicBezTo>
                    <a:pt x="7313" y="9575"/>
                    <a:pt x="7019" y="9736"/>
                    <a:pt x="6674" y="9880"/>
                  </a:cubicBezTo>
                  <a:lnTo>
                    <a:pt x="6646" y="9880"/>
                  </a:lnTo>
                  <a:lnTo>
                    <a:pt x="6646" y="18572"/>
                  </a:lnTo>
                  <a:cubicBezTo>
                    <a:pt x="7279" y="18572"/>
                    <a:pt x="7889" y="18649"/>
                    <a:pt x="8485" y="18795"/>
                  </a:cubicBezTo>
                  <a:cubicBezTo>
                    <a:pt x="9081" y="18945"/>
                    <a:pt x="9683" y="19103"/>
                    <a:pt x="10294" y="19270"/>
                  </a:cubicBezTo>
                  <a:cubicBezTo>
                    <a:pt x="10901" y="19439"/>
                    <a:pt x="11537" y="19592"/>
                    <a:pt x="12207" y="19741"/>
                  </a:cubicBezTo>
                  <a:cubicBezTo>
                    <a:pt x="12874" y="19891"/>
                    <a:pt x="13594" y="19965"/>
                    <a:pt x="14374" y="19965"/>
                  </a:cubicBezTo>
                  <a:cubicBezTo>
                    <a:pt x="14781" y="19965"/>
                    <a:pt x="15222" y="19939"/>
                    <a:pt x="15699" y="19885"/>
                  </a:cubicBezTo>
                  <a:cubicBezTo>
                    <a:pt x="16177" y="19829"/>
                    <a:pt x="16626" y="19710"/>
                    <a:pt x="17047" y="19527"/>
                  </a:cubicBezTo>
                  <a:cubicBezTo>
                    <a:pt x="17468" y="19343"/>
                    <a:pt x="17816" y="19086"/>
                    <a:pt x="18101" y="18762"/>
                  </a:cubicBezTo>
                  <a:cubicBezTo>
                    <a:pt x="18387" y="18440"/>
                    <a:pt x="18525" y="18010"/>
                    <a:pt x="18525" y="17477"/>
                  </a:cubicBezTo>
                  <a:cubicBezTo>
                    <a:pt x="18525" y="17386"/>
                    <a:pt x="18522" y="17304"/>
                    <a:pt x="18517" y="17225"/>
                  </a:cubicBezTo>
                  <a:cubicBezTo>
                    <a:pt x="18503" y="17152"/>
                    <a:pt x="18488" y="17070"/>
                    <a:pt x="18471" y="16980"/>
                  </a:cubicBezTo>
                  <a:cubicBezTo>
                    <a:pt x="18785" y="16836"/>
                    <a:pt x="19028" y="16596"/>
                    <a:pt x="19195" y="16262"/>
                  </a:cubicBezTo>
                  <a:cubicBezTo>
                    <a:pt x="19364" y="15929"/>
                    <a:pt x="19446" y="15593"/>
                    <a:pt x="19446" y="15263"/>
                  </a:cubicBezTo>
                  <a:cubicBezTo>
                    <a:pt x="19449" y="14912"/>
                    <a:pt x="19350" y="14605"/>
                    <a:pt x="19164" y="14342"/>
                  </a:cubicBezTo>
                </a:path>
              </a:pathLst>
            </a:custGeom>
            <a:solidFill>
              <a:srgbClr val="FFFFFF"/>
            </a:solidFill>
            <a:ln>
              <a:noFill/>
            </a:ln>
            <a:effectLst/>
          </p:spPr>
          <p:txBody>
            <a:bodyPr lIns="38100" tIns="38100" rIns="38100" bIns="38100" anchor="ct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mn-ea"/>
                <a:ea typeface="+mn-ea"/>
                <a:cs typeface="+mn-cs"/>
              </a:endParaRPr>
            </a:p>
          </p:txBody>
        </p:sp>
      </p:grpSp>
      <p:grpSp>
        <p:nvGrpSpPr>
          <p:cNvPr id="34826" name="Group 16"/>
          <p:cNvGrpSpPr/>
          <p:nvPr/>
        </p:nvGrpSpPr>
        <p:grpSpPr>
          <a:xfrm>
            <a:off x="7656513" y="4700588"/>
            <a:ext cx="285750" cy="285750"/>
            <a:chOff x="0" y="0"/>
            <a:chExt cx="965499" cy="965499"/>
          </a:xfrm>
        </p:grpSpPr>
        <p:sp>
          <p:nvSpPr>
            <p:cNvPr id="32" name="AutoShape 17"/>
            <p:cNvSpPr/>
            <p:nvPr/>
          </p:nvSpPr>
          <p:spPr bwMode="auto">
            <a:xfrm>
              <a:off x="0" y="0"/>
              <a:ext cx="965499" cy="965499"/>
            </a:xfrm>
            <a:custGeom>
              <a:avLst/>
              <a:gdLst>
                <a:gd name="T0" fmla="*/ 482725 w 19679"/>
                <a:gd name="T1" fmla="*/ 529874 h 19679"/>
                <a:gd name="T2" fmla="*/ 482725 w 19679"/>
                <a:gd name="T3" fmla="*/ 529874 h 19679"/>
                <a:gd name="T4" fmla="*/ 482725 w 19679"/>
                <a:gd name="T5" fmla="*/ 529874 h 19679"/>
                <a:gd name="T6" fmla="*/ 482725 w 19679"/>
                <a:gd name="T7" fmla="*/ 529874 h 19679"/>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9679" h="19679">
                  <a:moveTo>
                    <a:pt x="16796" y="2881"/>
                  </a:moveTo>
                  <a:cubicBezTo>
                    <a:pt x="20638" y="6724"/>
                    <a:pt x="20638" y="12953"/>
                    <a:pt x="16796" y="16796"/>
                  </a:cubicBezTo>
                  <a:cubicBezTo>
                    <a:pt x="12953" y="20639"/>
                    <a:pt x="6724" y="20639"/>
                    <a:pt x="2881" y="16796"/>
                  </a:cubicBezTo>
                  <a:cubicBezTo>
                    <a:pt x="-961" y="12953"/>
                    <a:pt x="-961" y="6724"/>
                    <a:pt x="2881" y="2881"/>
                  </a:cubicBezTo>
                  <a:cubicBezTo>
                    <a:pt x="6724" y="-961"/>
                    <a:pt x="12953" y="-961"/>
                    <a:pt x="16796" y="2881"/>
                  </a:cubicBezTo>
                  <a:close/>
                </a:path>
              </a:pathLst>
            </a:custGeom>
            <a:solidFill>
              <a:schemeClr val="bg1">
                <a:lumMod val="65000"/>
              </a:schemeClr>
            </a:solidFill>
            <a:ln>
              <a:noFill/>
            </a:ln>
            <a:effectLst/>
          </p:spPr>
          <p:txBody>
            <a:bodyPr lIns="0" tIns="0" rIns="0" bIns="0" anchor="ct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mn-ea"/>
                <a:ea typeface="+mn-ea"/>
                <a:cs typeface="+mn-cs"/>
              </a:endParaRPr>
            </a:p>
          </p:txBody>
        </p:sp>
        <p:sp>
          <p:nvSpPr>
            <p:cNvPr id="33" name="AutoShape 18"/>
            <p:cNvSpPr/>
            <p:nvPr/>
          </p:nvSpPr>
          <p:spPr bwMode="auto">
            <a:xfrm>
              <a:off x="295012" y="262829"/>
              <a:ext cx="391565" cy="396927"/>
            </a:xfrm>
            <a:custGeom>
              <a:avLst/>
              <a:gdLst>
                <a:gd name="T0" fmla="*/ 196990 w 21600"/>
                <a:gd name="T1" fmla="*/ 196990 h 21600"/>
                <a:gd name="T2" fmla="*/ 196990 w 21600"/>
                <a:gd name="T3" fmla="*/ 196990 h 21600"/>
                <a:gd name="T4" fmla="*/ 196990 w 21600"/>
                <a:gd name="T5" fmla="*/ 196990 h 21600"/>
                <a:gd name="T6" fmla="*/ 196990 w 21600"/>
                <a:gd name="T7" fmla="*/ 196990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600" h="21600">
                  <a:moveTo>
                    <a:pt x="21600" y="6949"/>
                  </a:moveTo>
                  <a:cubicBezTo>
                    <a:pt x="21600" y="7542"/>
                    <a:pt x="21407" y="8153"/>
                    <a:pt x="21017" y="8781"/>
                  </a:cubicBezTo>
                  <a:cubicBezTo>
                    <a:pt x="20628" y="9416"/>
                    <a:pt x="20109" y="10015"/>
                    <a:pt x="19458" y="10585"/>
                  </a:cubicBezTo>
                  <a:cubicBezTo>
                    <a:pt x="18806" y="11152"/>
                    <a:pt x="18040" y="11651"/>
                    <a:pt x="17159" y="12083"/>
                  </a:cubicBezTo>
                  <a:cubicBezTo>
                    <a:pt x="16275" y="12512"/>
                    <a:pt x="15327" y="12820"/>
                    <a:pt x="14315" y="12996"/>
                  </a:cubicBezTo>
                  <a:cubicBezTo>
                    <a:pt x="13880" y="13090"/>
                    <a:pt x="13492" y="13284"/>
                    <a:pt x="13151" y="13578"/>
                  </a:cubicBezTo>
                  <a:cubicBezTo>
                    <a:pt x="12809" y="13872"/>
                    <a:pt x="12641" y="14204"/>
                    <a:pt x="12641" y="14571"/>
                  </a:cubicBezTo>
                  <a:cubicBezTo>
                    <a:pt x="12641" y="14900"/>
                    <a:pt x="12713" y="15140"/>
                    <a:pt x="12865" y="15293"/>
                  </a:cubicBezTo>
                  <a:cubicBezTo>
                    <a:pt x="13015" y="15449"/>
                    <a:pt x="13177" y="15596"/>
                    <a:pt x="13364" y="15728"/>
                  </a:cubicBezTo>
                  <a:cubicBezTo>
                    <a:pt x="13546" y="15866"/>
                    <a:pt x="13717" y="16010"/>
                    <a:pt x="13874" y="16169"/>
                  </a:cubicBezTo>
                  <a:cubicBezTo>
                    <a:pt x="14032" y="16330"/>
                    <a:pt x="14125" y="16574"/>
                    <a:pt x="14160" y="16903"/>
                  </a:cubicBezTo>
                  <a:cubicBezTo>
                    <a:pt x="14195" y="17117"/>
                    <a:pt x="14187" y="17340"/>
                    <a:pt x="14133" y="17564"/>
                  </a:cubicBezTo>
                  <a:cubicBezTo>
                    <a:pt x="14099" y="17696"/>
                    <a:pt x="14200" y="17805"/>
                    <a:pt x="14432" y="17893"/>
                  </a:cubicBezTo>
                  <a:cubicBezTo>
                    <a:pt x="14667" y="17981"/>
                    <a:pt x="14956" y="18069"/>
                    <a:pt x="15295" y="18154"/>
                  </a:cubicBezTo>
                  <a:cubicBezTo>
                    <a:pt x="15637" y="18236"/>
                    <a:pt x="15987" y="18342"/>
                    <a:pt x="16344" y="18468"/>
                  </a:cubicBezTo>
                  <a:cubicBezTo>
                    <a:pt x="16705" y="18595"/>
                    <a:pt x="16975" y="18756"/>
                    <a:pt x="17164" y="18953"/>
                  </a:cubicBezTo>
                  <a:cubicBezTo>
                    <a:pt x="17266" y="19050"/>
                    <a:pt x="17351" y="19232"/>
                    <a:pt x="17415" y="19511"/>
                  </a:cubicBezTo>
                  <a:cubicBezTo>
                    <a:pt x="17477" y="19790"/>
                    <a:pt x="17519" y="20090"/>
                    <a:pt x="17535" y="20416"/>
                  </a:cubicBezTo>
                  <a:cubicBezTo>
                    <a:pt x="17554" y="20727"/>
                    <a:pt x="17527" y="21000"/>
                    <a:pt x="17463" y="21241"/>
                  </a:cubicBezTo>
                  <a:cubicBezTo>
                    <a:pt x="17394" y="21479"/>
                    <a:pt x="17268" y="21599"/>
                    <a:pt x="17089" y="21599"/>
                  </a:cubicBezTo>
                  <a:lnTo>
                    <a:pt x="4496" y="21599"/>
                  </a:lnTo>
                  <a:cubicBezTo>
                    <a:pt x="4328" y="21599"/>
                    <a:pt x="4205" y="21479"/>
                    <a:pt x="4130" y="21241"/>
                  </a:cubicBezTo>
                  <a:cubicBezTo>
                    <a:pt x="4061" y="21000"/>
                    <a:pt x="4032" y="20727"/>
                    <a:pt x="4048" y="20416"/>
                  </a:cubicBezTo>
                  <a:cubicBezTo>
                    <a:pt x="4066" y="20090"/>
                    <a:pt x="4109" y="19790"/>
                    <a:pt x="4170" y="19511"/>
                  </a:cubicBezTo>
                  <a:cubicBezTo>
                    <a:pt x="4235" y="19232"/>
                    <a:pt x="4317" y="19050"/>
                    <a:pt x="4421" y="18953"/>
                  </a:cubicBezTo>
                  <a:cubicBezTo>
                    <a:pt x="4616" y="18768"/>
                    <a:pt x="4889" y="18606"/>
                    <a:pt x="5239" y="18474"/>
                  </a:cubicBezTo>
                  <a:cubicBezTo>
                    <a:pt x="5588" y="18345"/>
                    <a:pt x="5933" y="18236"/>
                    <a:pt x="6269" y="18154"/>
                  </a:cubicBezTo>
                  <a:cubicBezTo>
                    <a:pt x="6606" y="18069"/>
                    <a:pt x="6897" y="17984"/>
                    <a:pt x="7145" y="17901"/>
                  </a:cubicBezTo>
                  <a:cubicBezTo>
                    <a:pt x="7394" y="17816"/>
                    <a:pt x="7498" y="17705"/>
                    <a:pt x="7463" y="17564"/>
                  </a:cubicBezTo>
                  <a:cubicBezTo>
                    <a:pt x="7428" y="17432"/>
                    <a:pt x="7412" y="17311"/>
                    <a:pt x="7412" y="17205"/>
                  </a:cubicBezTo>
                  <a:lnTo>
                    <a:pt x="7412" y="16903"/>
                  </a:lnTo>
                  <a:cubicBezTo>
                    <a:pt x="7428" y="16574"/>
                    <a:pt x="7519" y="16330"/>
                    <a:pt x="7687" y="16169"/>
                  </a:cubicBezTo>
                  <a:cubicBezTo>
                    <a:pt x="7853" y="16010"/>
                    <a:pt x="8034" y="15866"/>
                    <a:pt x="8224" y="15728"/>
                  </a:cubicBezTo>
                  <a:cubicBezTo>
                    <a:pt x="8416" y="15593"/>
                    <a:pt x="8584" y="15446"/>
                    <a:pt x="8729" y="15293"/>
                  </a:cubicBezTo>
                  <a:cubicBezTo>
                    <a:pt x="8873" y="15140"/>
                    <a:pt x="8945" y="14900"/>
                    <a:pt x="8945" y="14571"/>
                  </a:cubicBezTo>
                  <a:cubicBezTo>
                    <a:pt x="8945" y="14204"/>
                    <a:pt x="8777" y="13875"/>
                    <a:pt x="8440" y="13578"/>
                  </a:cubicBezTo>
                  <a:cubicBezTo>
                    <a:pt x="8104" y="13281"/>
                    <a:pt x="7706" y="13090"/>
                    <a:pt x="7247" y="12996"/>
                  </a:cubicBezTo>
                  <a:cubicBezTo>
                    <a:pt x="6251" y="12811"/>
                    <a:pt x="5311" y="12497"/>
                    <a:pt x="4435" y="12062"/>
                  </a:cubicBezTo>
                  <a:cubicBezTo>
                    <a:pt x="3554" y="11628"/>
                    <a:pt x="2790" y="11128"/>
                    <a:pt x="2133" y="10570"/>
                  </a:cubicBezTo>
                  <a:cubicBezTo>
                    <a:pt x="1479" y="10012"/>
                    <a:pt x="958" y="9416"/>
                    <a:pt x="574" y="8781"/>
                  </a:cubicBezTo>
                  <a:cubicBezTo>
                    <a:pt x="189" y="8153"/>
                    <a:pt x="0" y="7542"/>
                    <a:pt x="0" y="6949"/>
                  </a:cubicBezTo>
                  <a:lnTo>
                    <a:pt x="0" y="4320"/>
                  </a:lnTo>
                  <a:cubicBezTo>
                    <a:pt x="0" y="4009"/>
                    <a:pt x="93" y="3756"/>
                    <a:pt x="285" y="3553"/>
                  </a:cubicBezTo>
                  <a:cubicBezTo>
                    <a:pt x="475" y="3354"/>
                    <a:pt x="712" y="3254"/>
                    <a:pt x="998" y="3254"/>
                  </a:cubicBezTo>
                  <a:lnTo>
                    <a:pt x="5124" y="3254"/>
                  </a:lnTo>
                  <a:cubicBezTo>
                    <a:pt x="5108" y="3139"/>
                    <a:pt x="5097" y="3025"/>
                    <a:pt x="5097" y="2901"/>
                  </a:cubicBezTo>
                  <a:lnTo>
                    <a:pt x="5097" y="2564"/>
                  </a:lnTo>
                  <a:lnTo>
                    <a:pt x="5097" y="2505"/>
                  </a:lnTo>
                  <a:cubicBezTo>
                    <a:pt x="5097" y="2005"/>
                    <a:pt x="5118" y="1594"/>
                    <a:pt x="5156" y="1265"/>
                  </a:cubicBezTo>
                  <a:cubicBezTo>
                    <a:pt x="5193" y="939"/>
                    <a:pt x="5260" y="684"/>
                    <a:pt x="5353" y="499"/>
                  </a:cubicBezTo>
                  <a:cubicBezTo>
                    <a:pt x="5444" y="320"/>
                    <a:pt x="5580" y="187"/>
                    <a:pt x="5754" y="111"/>
                  </a:cubicBezTo>
                  <a:cubicBezTo>
                    <a:pt x="5928" y="38"/>
                    <a:pt x="6165" y="0"/>
                    <a:pt x="6464" y="0"/>
                  </a:cubicBezTo>
                  <a:lnTo>
                    <a:pt x="15132" y="0"/>
                  </a:lnTo>
                  <a:cubicBezTo>
                    <a:pt x="15410" y="0"/>
                    <a:pt x="15645" y="38"/>
                    <a:pt x="15829" y="111"/>
                  </a:cubicBezTo>
                  <a:cubicBezTo>
                    <a:pt x="16011" y="187"/>
                    <a:pt x="16149" y="320"/>
                    <a:pt x="16243" y="499"/>
                  </a:cubicBezTo>
                  <a:cubicBezTo>
                    <a:pt x="16336" y="684"/>
                    <a:pt x="16403" y="939"/>
                    <a:pt x="16435" y="1265"/>
                  </a:cubicBezTo>
                  <a:cubicBezTo>
                    <a:pt x="16470" y="1594"/>
                    <a:pt x="16486" y="2006"/>
                    <a:pt x="16486" y="2505"/>
                  </a:cubicBezTo>
                  <a:lnTo>
                    <a:pt x="16486" y="2863"/>
                  </a:lnTo>
                  <a:cubicBezTo>
                    <a:pt x="16486" y="2989"/>
                    <a:pt x="16478" y="3119"/>
                    <a:pt x="16459" y="3251"/>
                  </a:cubicBezTo>
                  <a:lnTo>
                    <a:pt x="20603" y="3251"/>
                  </a:lnTo>
                  <a:cubicBezTo>
                    <a:pt x="20884" y="3251"/>
                    <a:pt x="21119" y="3351"/>
                    <a:pt x="21314" y="3550"/>
                  </a:cubicBezTo>
                  <a:cubicBezTo>
                    <a:pt x="21503" y="3753"/>
                    <a:pt x="21599" y="4006"/>
                    <a:pt x="21599" y="4317"/>
                  </a:cubicBezTo>
                  <a:lnTo>
                    <a:pt x="21599" y="6949"/>
                  </a:lnTo>
                  <a:lnTo>
                    <a:pt x="21600" y="6949"/>
                  </a:lnTo>
                  <a:close/>
                  <a:moveTo>
                    <a:pt x="6283" y="10550"/>
                  </a:moveTo>
                  <a:cubicBezTo>
                    <a:pt x="6072" y="9798"/>
                    <a:pt x="5882" y="8978"/>
                    <a:pt x="5714" y="8082"/>
                  </a:cubicBezTo>
                  <a:cubicBezTo>
                    <a:pt x="5548" y="7189"/>
                    <a:pt x="5407" y="6299"/>
                    <a:pt x="5287" y="5415"/>
                  </a:cubicBezTo>
                  <a:lnTo>
                    <a:pt x="1962" y="5415"/>
                  </a:lnTo>
                  <a:lnTo>
                    <a:pt x="1962" y="6949"/>
                  </a:lnTo>
                  <a:cubicBezTo>
                    <a:pt x="1962" y="7137"/>
                    <a:pt x="2064" y="7389"/>
                    <a:pt x="2264" y="7709"/>
                  </a:cubicBezTo>
                  <a:cubicBezTo>
                    <a:pt x="2462" y="8029"/>
                    <a:pt x="2753" y="8358"/>
                    <a:pt x="3126" y="8699"/>
                  </a:cubicBezTo>
                  <a:cubicBezTo>
                    <a:pt x="3500" y="9040"/>
                    <a:pt x="3954" y="9381"/>
                    <a:pt x="4488" y="9707"/>
                  </a:cubicBezTo>
                  <a:cubicBezTo>
                    <a:pt x="5022" y="10033"/>
                    <a:pt x="5618" y="10315"/>
                    <a:pt x="6283" y="10550"/>
                  </a:cubicBezTo>
                  <a:moveTo>
                    <a:pt x="19629" y="5415"/>
                  </a:moveTo>
                  <a:lnTo>
                    <a:pt x="16280" y="5415"/>
                  </a:lnTo>
                  <a:cubicBezTo>
                    <a:pt x="16179" y="6299"/>
                    <a:pt x="16043" y="7189"/>
                    <a:pt x="15877" y="8082"/>
                  </a:cubicBezTo>
                  <a:cubicBezTo>
                    <a:pt x="15712" y="8978"/>
                    <a:pt x="15522" y="9798"/>
                    <a:pt x="15308" y="10550"/>
                  </a:cubicBezTo>
                  <a:cubicBezTo>
                    <a:pt x="15973" y="10315"/>
                    <a:pt x="16574" y="10033"/>
                    <a:pt x="17105" y="9707"/>
                  </a:cubicBezTo>
                  <a:cubicBezTo>
                    <a:pt x="17637" y="9381"/>
                    <a:pt x="18091" y="9040"/>
                    <a:pt x="18467" y="8699"/>
                  </a:cubicBezTo>
                  <a:cubicBezTo>
                    <a:pt x="18844" y="8358"/>
                    <a:pt x="19130" y="8029"/>
                    <a:pt x="19330" y="7709"/>
                  </a:cubicBezTo>
                  <a:cubicBezTo>
                    <a:pt x="19530" y="7389"/>
                    <a:pt x="19629" y="7137"/>
                    <a:pt x="19629" y="6949"/>
                  </a:cubicBezTo>
                  <a:lnTo>
                    <a:pt x="19629" y="5415"/>
                  </a:lnTo>
                  <a:close/>
                </a:path>
              </a:pathLst>
            </a:custGeom>
            <a:solidFill>
              <a:srgbClr val="FFFFFF"/>
            </a:solidFill>
            <a:ln>
              <a:noFill/>
            </a:ln>
            <a:effectLst/>
          </p:spPr>
          <p:txBody>
            <a:bodyPr lIns="38100" tIns="38100" rIns="38100" bIns="38100" anchor="ct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mn-ea"/>
                <a:ea typeface="+mn-ea"/>
                <a:cs typeface="+mn-cs"/>
              </a:endParaRPr>
            </a:p>
          </p:txBody>
        </p:sp>
      </p:grpSp>
      <p:grpSp>
        <p:nvGrpSpPr>
          <p:cNvPr id="34827" name="Group 19"/>
          <p:cNvGrpSpPr/>
          <p:nvPr/>
        </p:nvGrpSpPr>
        <p:grpSpPr>
          <a:xfrm>
            <a:off x="8059738" y="4700588"/>
            <a:ext cx="285750" cy="285750"/>
            <a:chOff x="0" y="0"/>
            <a:chExt cx="965499" cy="965499"/>
          </a:xfrm>
        </p:grpSpPr>
        <p:sp>
          <p:nvSpPr>
            <p:cNvPr id="35" name="AutoShape 20"/>
            <p:cNvSpPr/>
            <p:nvPr/>
          </p:nvSpPr>
          <p:spPr bwMode="auto">
            <a:xfrm>
              <a:off x="0" y="0"/>
              <a:ext cx="965499" cy="965499"/>
            </a:xfrm>
            <a:custGeom>
              <a:avLst/>
              <a:gdLst>
                <a:gd name="T0" fmla="*/ 482725 w 19679"/>
                <a:gd name="T1" fmla="*/ 529874 h 19679"/>
                <a:gd name="T2" fmla="*/ 482725 w 19679"/>
                <a:gd name="T3" fmla="*/ 529874 h 19679"/>
                <a:gd name="T4" fmla="*/ 482725 w 19679"/>
                <a:gd name="T5" fmla="*/ 529874 h 19679"/>
                <a:gd name="T6" fmla="*/ 482725 w 19679"/>
                <a:gd name="T7" fmla="*/ 529874 h 19679"/>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9679" h="19679">
                  <a:moveTo>
                    <a:pt x="16796" y="2881"/>
                  </a:moveTo>
                  <a:cubicBezTo>
                    <a:pt x="20638" y="6724"/>
                    <a:pt x="20638" y="12953"/>
                    <a:pt x="16796" y="16796"/>
                  </a:cubicBezTo>
                  <a:cubicBezTo>
                    <a:pt x="12953" y="20639"/>
                    <a:pt x="6724" y="20639"/>
                    <a:pt x="2881" y="16796"/>
                  </a:cubicBezTo>
                  <a:cubicBezTo>
                    <a:pt x="-961" y="12953"/>
                    <a:pt x="-961" y="6724"/>
                    <a:pt x="2881" y="2881"/>
                  </a:cubicBezTo>
                  <a:cubicBezTo>
                    <a:pt x="6724" y="-961"/>
                    <a:pt x="12953" y="-961"/>
                    <a:pt x="16796" y="2881"/>
                  </a:cubicBezTo>
                  <a:close/>
                </a:path>
              </a:pathLst>
            </a:custGeom>
            <a:solidFill>
              <a:schemeClr val="bg1">
                <a:lumMod val="65000"/>
              </a:schemeClr>
            </a:solidFill>
            <a:ln>
              <a:noFill/>
            </a:ln>
            <a:effectLst/>
          </p:spPr>
          <p:txBody>
            <a:bodyPr lIns="0" tIns="0" rIns="0" bIns="0" anchor="ct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mn-ea"/>
                <a:ea typeface="+mn-ea"/>
                <a:cs typeface="+mn-cs"/>
              </a:endParaRPr>
            </a:p>
          </p:txBody>
        </p:sp>
        <p:sp>
          <p:nvSpPr>
            <p:cNvPr id="36" name="AutoShape 21"/>
            <p:cNvSpPr/>
            <p:nvPr/>
          </p:nvSpPr>
          <p:spPr bwMode="auto">
            <a:xfrm>
              <a:off x="295012" y="316467"/>
              <a:ext cx="375472" cy="305743"/>
            </a:xfrm>
            <a:custGeom>
              <a:avLst/>
              <a:gdLst>
                <a:gd name="T0" fmla="*/ 190204 w 21600"/>
                <a:gd name="T1" fmla="*/ 153552 h 21600"/>
                <a:gd name="T2" fmla="*/ 190204 w 21600"/>
                <a:gd name="T3" fmla="*/ 153552 h 21600"/>
                <a:gd name="T4" fmla="*/ 190204 w 21600"/>
                <a:gd name="T5" fmla="*/ 153552 h 21600"/>
                <a:gd name="T6" fmla="*/ 190204 w 21600"/>
                <a:gd name="T7" fmla="*/ 153552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600" h="21600">
                  <a:moveTo>
                    <a:pt x="20263" y="3222"/>
                  </a:moveTo>
                  <a:cubicBezTo>
                    <a:pt x="20632" y="3222"/>
                    <a:pt x="20946" y="3384"/>
                    <a:pt x="21208" y="3713"/>
                  </a:cubicBezTo>
                  <a:cubicBezTo>
                    <a:pt x="21470" y="4042"/>
                    <a:pt x="21600" y="4427"/>
                    <a:pt x="21600" y="4865"/>
                  </a:cubicBezTo>
                  <a:lnTo>
                    <a:pt x="21600" y="19984"/>
                  </a:lnTo>
                  <a:cubicBezTo>
                    <a:pt x="21600" y="20421"/>
                    <a:pt x="21470" y="20803"/>
                    <a:pt x="21208" y="21121"/>
                  </a:cubicBezTo>
                  <a:cubicBezTo>
                    <a:pt x="20946" y="21441"/>
                    <a:pt x="20632" y="21600"/>
                    <a:pt x="20263" y="21600"/>
                  </a:cubicBezTo>
                  <a:lnTo>
                    <a:pt x="1348" y="21600"/>
                  </a:lnTo>
                  <a:cubicBezTo>
                    <a:pt x="981" y="21600"/>
                    <a:pt x="663" y="21441"/>
                    <a:pt x="399" y="21121"/>
                  </a:cubicBezTo>
                  <a:cubicBezTo>
                    <a:pt x="134" y="20803"/>
                    <a:pt x="0" y="20421"/>
                    <a:pt x="0" y="19984"/>
                  </a:cubicBezTo>
                  <a:lnTo>
                    <a:pt x="0" y="4865"/>
                  </a:lnTo>
                  <a:cubicBezTo>
                    <a:pt x="0" y="4427"/>
                    <a:pt x="134" y="4042"/>
                    <a:pt x="399" y="3713"/>
                  </a:cubicBezTo>
                  <a:cubicBezTo>
                    <a:pt x="663" y="3384"/>
                    <a:pt x="981" y="3222"/>
                    <a:pt x="1348" y="3222"/>
                  </a:cubicBezTo>
                  <a:lnTo>
                    <a:pt x="5638" y="3222"/>
                  </a:lnTo>
                  <a:lnTo>
                    <a:pt x="6318" y="1460"/>
                  </a:lnTo>
                  <a:cubicBezTo>
                    <a:pt x="6458" y="1057"/>
                    <a:pt x="6717" y="713"/>
                    <a:pt x="7089" y="425"/>
                  </a:cubicBezTo>
                  <a:cubicBezTo>
                    <a:pt x="7466" y="143"/>
                    <a:pt x="7838" y="0"/>
                    <a:pt x="8203" y="0"/>
                  </a:cubicBezTo>
                  <a:lnTo>
                    <a:pt x="13396" y="0"/>
                  </a:lnTo>
                  <a:cubicBezTo>
                    <a:pt x="13763" y="0"/>
                    <a:pt x="14135" y="143"/>
                    <a:pt x="14510" y="425"/>
                  </a:cubicBezTo>
                  <a:cubicBezTo>
                    <a:pt x="14884" y="713"/>
                    <a:pt x="15146" y="1057"/>
                    <a:pt x="15293" y="1460"/>
                  </a:cubicBezTo>
                  <a:lnTo>
                    <a:pt x="15961" y="3222"/>
                  </a:lnTo>
                  <a:lnTo>
                    <a:pt x="20263" y="3222"/>
                  </a:lnTo>
                  <a:close/>
                  <a:moveTo>
                    <a:pt x="10806" y="19185"/>
                  </a:moveTo>
                  <a:cubicBezTo>
                    <a:pt x="11572" y="19185"/>
                    <a:pt x="12299" y="19002"/>
                    <a:pt x="12987" y="18650"/>
                  </a:cubicBezTo>
                  <a:cubicBezTo>
                    <a:pt x="13672" y="18294"/>
                    <a:pt x="14270" y="17810"/>
                    <a:pt x="14774" y="17196"/>
                  </a:cubicBezTo>
                  <a:cubicBezTo>
                    <a:pt x="15278" y="16582"/>
                    <a:pt x="15677" y="15862"/>
                    <a:pt x="15974" y="15048"/>
                  </a:cubicBezTo>
                  <a:cubicBezTo>
                    <a:pt x="16270" y="14234"/>
                    <a:pt x="16419" y="13356"/>
                    <a:pt x="16419" y="12421"/>
                  </a:cubicBezTo>
                  <a:cubicBezTo>
                    <a:pt x="16419" y="11499"/>
                    <a:pt x="16270" y="10623"/>
                    <a:pt x="15974" y="9795"/>
                  </a:cubicBezTo>
                  <a:cubicBezTo>
                    <a:pt x="15677" y="8966"/>
                    <a:pt x="15278" y="8249"/>
                    <a:pt x="14774" y="7644"/>
                  </a:cubicBezTo>
                  <a:cubicBezTo>
                    <a:pt x="14270" y="7036"/>
                    <a:pt x="13672" y="6557"/>
                    <a:pt x="12987" y="6199"/>
                  </a:cubicBezTo>
                  <a:cubicBezTo>
                    <a:pt x="12299" y="5843"/>
                    <a:pt x="11572" y="5667"/>
                    <a:pt x="10806" y="5667"/>
                  </a:cubicBezTo>
                  <a:cubicBezTo>
                    <a:pt x="10039" y="5667"/>
                    <a:pt x="9312" y="5846"/>
                    <a:pt x="8619" y="6199"/>
                  </a:cubicBezTo>
                  <a:cubicBezTo>
                    <a:pt x="7929" y="6557"/>
                    <a:pt x="7332" y="7036"/>
                    <a:pt x="6827" y="7644"/>
                  </a:cubicBezTo>
                  <a:cubicBezTo>
                    <a:pt x="6323" y="8249"/>
                    <a:pt x="5922" y="8963"/>
                    <a:pt x="5625" y="9789"/>
                  </a:cubicBezTo>
                  <a:cubicBezTo>
                    <a:pt x="5329" y="10612"/>
                    <a:pt x="5180" y="11490"/>
                    <a:pt x="5180" y="12421"/>
                  </a:cubicBezTo>
                  <a:cubicBezTo>
                    <a:pt x="5180" y="13356"/>
                    <a:pt x="5329" y="14234"/>
                    <a:pt x="5625" y="15048"/>
                  </a:cubicBezTo>
                  <a:cubicBezTo>
                    <a:pt x="5922" y="15862"/>
                    <a:pt x="6323" y="16582"/>
                    <a:pt x="6827" y="17196"/>
                  </a:cubicBezTo>
                  <a:cubicBezTo>
                    <a:pt x="7332" y="17810"/>
                    <a:pt x="7929" y="18294"/>
                    <a:pt x="8619" y="18650"/>
                  </a:cubicBezTo>
                  <a:cubicBezTo>
                    <a:pt x="9312" y="19005"/>
                    <a:pt x="10039" y="19185"/>
                    <a:pt x="10806" y="19185"/>
                  </a:cubicBezTo>
                  <a:moveTo>
                    <a:pt x="10806" y="7832"/>
                  </a:moveTo>
                  <a:cubicBezTo>
                    <a:pt x="11337" y="7832"/>
                    <a:pt x="11834" y="7953"/>
                    <a:pt x="12294" y="8191"/>
                  </a:cubicBezTo>
                  <a:cubicBezTo>
                    <a:pt x="12754" y="8432"/>
                    <a:pt x="13158" y="8755"/>
                    <a:pt x="13501" y="9169"/>
                  </a:cubicBezTo>
                  <a:cubicBezTo>
                    <a:pt x="13846" y="9583"/>
                    <a:pt x="14118" y="10068"/>
                    <a:pt x="14316" y="10623"/>
                  </a:cubicBezTo>
                  <a:cubicBezTo>
                    <a:pt x="14515" y="11184"/>
                    <a:pt x="14615" y="11781"/>
                    <a:pt x="14615" y="12421"/>
                  </a:cubicBezTo>
                  <a:cubicBezTo>
                    <a:pt x="14615" y="13056"/>
                    <a:pt x="14515" y="13649"/>
                    <a:pt x="14316" y="14205"/>
                  </a:cubicBezTo>
                  <a:cubicBezTo>
                    <a:pt x="14118" y="14757"/>
                    <a:pt x="13846" y="15245"/>
                    <a:pt x="13501" y="15668"/>
                  </a:cubicBezTo>
                  <a:cubicBezTo>
                    <a:pt x="13158" y="16091"/>
                    <a:pt x="12752" y="16420"/>
                    <a:pt x="12289" y="16661"/>
                  </a:cubicBezTo>
                  <a:cubicBezTo>
                    <a:pt x="11824" y="16899"/>
                    <a:pt x="11330" y="17016"/>
                    <a:pt x="10806" y="17016"/>
                  </a:cubicBezTo>
                  <a:cubicBezTo>
                    <a:pt x="10274" y="17016"/>
                    <a:pt x="9777" y="16899"/>
                    <a:pt x="9312" y="16661"/>
                  </a:cubicBezTo>
                  <a:cubicBezTo>
                    <a:pt x="8847" y="16420"/>
                    <a:pt x="8443" y="16091"/>
                    <a:pt x="8100" y="15668"/>
                  </a:cubicBezTo>
                  <a:cubicBezTo>
                    <a:pt x="7755" y="15245"/>
                    <a:pt x="7483" y="14754"/>
                    <a:pt x="7285" y="14199"/>
                  </a:cubicBezTo>
                  <a:cubicBezTo>
                    <a:pt x="7084" y="13641"/>
                    <a:pt x="6984" y="13044"/>
                    <a:pt x="6984" y="12421"/>
                  </a:cubicBezTo>
                  <a:cubicBezTo>
                    <a:pt x="6984" y="11781"/>
                    <a:pt x="7084" y="11184"/>
                    <a:pt x="7285" y="10623"/>
                  </a:cubicBezTo>
                  <a:cubicBezTo>
                    <a:pt x="7483" y="10068"/>
                    <a:pt x="7755" y="9583"/>
                    <a:pt x="8100" y="9169"/>
                  </a:cubicBezTo>
                  <a:cubicBezTo>
                    <a:pt x="8443" y="8755"/>
                    <a:pt x="8847" y="8431"/>
                    <a:pt x="9312" y="8191"/>
                  </a:cubicBezTo>
                  <a:cubicBezTo>
                    <a:pt x="9777" y="7953"/>
                    <a:pt x="10274" y="7832"/>
                    <a:pt x="10806" y="7832"/>
                  </a:cubicBezTo>
                </a:path>
              </a:pathLst>
            </a:custGeom>
            <a:solidFill>
              <a:srgbClr val="FFFFFF"/>
            </a:solidFill>
            <a:ln>
              <a:noFill/>
            </a:ln>
            <a:effectLst/>
          </p:spPr>
          <p:txBody>
            <a:bodyPr lIns="38100" tIns="38100" rIns="38100" bIns="38100" anchor="ct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mn-ea"/>
                <a:ea typeface="+mn-ea"/>
                <a:cs typeface="+mn-cs"/>
              </a:endParaRPr>
            </a:p>
          </p:txBody>
        </p:sp>
      </p:grpSp>
      <p:grpSp>
        <p:nvGrpSpPr>
          <p:cNvPr id="34828" name="Group 22"/>
          <p:cNvGrpSpPr/>
          <p:nvPr/>
        </p:nvGrpSpPr>
        <p:grpSpPr>
          <a:xfrm>
            <a:off x="8462963" y="4700588"/>
            <a:ext cx="285750" cy="285750"/>
            <a:chOff x="0" y="0"/>
            <a:chExt cx="965499" cy="965499"/>
          </a:xfrm>
        </p:grpSpPr>
        <p:sp>
          <p:nvSpPr>
            <p:cNvPr id="38" name="AutoShape 23"/>
            <p:cNvSpPr/>
            <p:nvPr/>
          </p:nvSpPr>
          <p:spPr bwMode="auto">
            <a:xfrm>
              <a:off x="0" y="0"/>
              <a:ext cx="965499" cy="965499"/>
            </a:xfrm>
            <a:custGeom>
              <a:avLst/>
              <a:gdLst>
                <a:gd name="T0" fmla="*/ 482725 w 19679"/>
                <a:gd name="T1" fmla="*/ 529874 h 19679"/>
                <a:gd name="T2" fmla="*/ 482725 w 19679"/>
                <a:gd name="T3" fmla="*/ 529874 h 19679"/>
                <a:gd name="T4" fmla="*/ 482725 w 19679"/>
                <a:gd name="T5" fmla="*/ 529874 h 19679"/>
                <a:gd name="T6" fmla="*/ 482725 w 19679"/>
                <a:gd name="T7" fmla="*/ 529874 h 19679"/>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9679" h="19679">
                  <a:moveTo>
                    <a:pt x="16796" y="2881"/>
                  </a:moveTo>
                  <a:cubicBezTo>
                    <a:pt x="20638" y="6724"/>
                    <a:pt x="20638" y="12953"/>
                    <a:pt x="16796" y="16796"/>
                  </a:cubicBezTo>
                  <a:cubicBezTo>
                    <a:pt x="12953" y="20639"/>
                    <a:pt x="6724" y="20639"/>
                    <a:pt x="2881" y="16796"/>
                  </a:cubicBezTo>
                  <a:cubicBezTo>
                    <a:pt x="-961" y="12953"/>
                    <a:pt x="-961" y="6724"/>
                    <a:pt x="2881" y="2881"/>
                  </a:cubicBezTo>
                  <a:cubicBezTo>
                    <a:pt x="6724" y="-961"/>
                    <a:pt x="12953" y="-961"/>
                    <a:pt x="16796" y="2881"/>
                  </a:cubicBezTo>
                  <a:close/>
                </a:path>
              </a:pathLst>
            </a:custGeom>
            <a:solidFill>
              <a:schemeClr val="bg1">
                <a:lumMod val="65000"/>
              </a:schemeClr>
            </a:solidFill>
            <a:ln>
              <a:noFill/>
            </a:ln>
            <a:effectLst/>
          </p:spPr>
          <p:txBody>
            <a:bodyPr lIns="0" tIns="0" rIns="0" bIns="0" anchor="ct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mn-ea"/>
                <a:ea typeface="+mn-ea"/>
                <a:cs typeface="+mn-cs"/>
              </a:endParaRPr>
            </a:p>
          </p:txBody>
        </p:sp>
        <p:sp>
          <p:nvSpPr>
            <p:cNvPr id="39" name="AutoShape 24"/>
            <p:cNvSpPr/>
            <p:nvPr/>
          </p:nvSpPr>
          <p:spPr bwMode="auto">
            <a:xfrm>
              <a:off x="295012" y="332561"/>
              <a:ext cx="380837" cy="295012"/>
            </a:xfrm>
            <a:custGeom>
              <a:avLst/>
              <a:gdLst>
                <a:gd name="T0" fmla="*/ 190204 w 21600"/>
                <a:gd name="T1" fmla="*/ 148081 h 21600"/>
                <a:gd name="T2" fmla="*/ 190204 w 21600"/>
                <a:gd name="T3" fmla="*/ 148081 h 21600"/>
                <a:gd name="T4" fmla="*/ 190204 w 21600"/>
                <a:gd name="T5" fmla="*/ 148081 h 21600"/>
                <a:gd name="T6" fmla="*/ 190204 w 21600"/>
                <a:gd name="T7" fmla="*/ 148081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600" h="21600">
                  <a:moveTo>
                    <a:pt x="10782" y="15633"/>
                  </a:moveTo>
                  <a:cubicBezTo>
                    <a:pt x="11211" y="15633"/>
                    <a:pt x="11622" y="15565"/>
                    <a:pt x="12011" y="15416"/>
                  </a:cubicBezTo>
                  <a:cubicBezTo>
                    <a:pt x="12403" y="15272"/>
                    <a:pt x="12778" y="15084"/>
                    <a:pt x="13138" y="14855"/>
                  </a:cubicBezTo>
                  <a:cubicBezTo>
                    <a:pt x="13498" y="14626"/>
                    <a:pt x="13845" y="14361"/>
                    <a:pt x="14181" y="14073"/>
                  </a:cubicBezTo>
                  <a:cubicBezTo>
                    <a:pt x="14516" y="13774"/>
                    <a:pt x="14844" y="13471"/>
                    <a:pt x="15168" y="13160"/>
                  </a:cubicBezTo>
                  <a:cubicBezTo>
                    <a:pt x="16142" y="12226"/>
                    <a:pt x="17126" y="11306"/>
                    <a:pt x="18120" y="10410"/>
                  </a:cubicBezTo>
                  <a:cubicBezTo>
                    <a:pt x="19112" y="9515"/>
                    <a:pt x="20113" y="8616"/>
                    <a:pt x="21120" y="7714"/>
                  </a:cubicBezTo>
                  <a:cubicBezTo>
                    <a:pt x="21198" y="7640"/>
                    <a:pt x="21279" y="7570"/>
                    <a:pt x="21360" y="7496"/>
                  </a:cubicBezTo>
                  <a:cubicBezTo>
                    <a:pt x="21443" y="7429"/>
                    <a:pt x="21524" y="7347"/>
                    <a:pt x="21600" y="7250"/>
                  </a:cubicBezTo>
                  <a:lnTo>
                    <a:pt x="21600" y="19981"/>
                  </a:lnTo>
                  <a:cubicBezTo>
                    <a:pt x="21600" y="20416"/>
                    <a:pt x="21470" y="20800"/>
                    <a:pt x="21208" y="21118"/>
                  </a:cubicBezTo>
                  <a:cubicBezTo>
                    <a:pt x="20946" y="21438"/>
                    <a:pt x="20632" y="21600"/>
                    <a:pt x="20265" y="21600"/>
                  </a:cubicBezTo>
                  <a:lnTo>
                    <a:pt x="1346" y="21600"/>
                  </a:lnTo>
                  <a:cubicBezTo>
                    <a:pt x="979" y="21600"/>
                    <a:pt x="663" y="21438"/>
                    <a:pt x="396" y="21118"/>
                  </a:cubicBezTo>
                  <a:cubicBezTo>
                    <a:pt x="132" y="20803"/>
                    <a:pt x="0" y="20419"/>
                    <a:pt x="0" y="19981"/>
                  </a:cubicBezTo>
                  <a:lnTo>
                    <a:pt x="0" y="7250"/>
                  </a:lnTo>
                  <a:cubicBezTo>
                    <a:pt x="75" y="7347"/>
                    <a:pt x="156" y="7429"/>
                    <a:pt x="239" y="7496"/>
                  </a:cubicBezTo>
                  <a:cubicBezTo>
                    <a:pt x="320" y="7570"/>
                    <a:pt x="401" y="7640"/>
                    <a:pt x="479" y="7714"/>
                  </a:cubicBezTo>
                  <a:cubicBezTo>
                    <a:pt x="1488" y="8616"/>
                    <a:pt x="2487" y="9514"/>
                    <a:pt x="3481" y="10410"/>
                  </a:cubicBezTo>
                  <a:cubicBezTo>
                    <a:pt x="4473" y="11306"/>
                    <a:pt x="5457" y="12223"/>
                    <a:pt x="6434" y="13160"/>
                  </a:cubicBezTo>
                  <a:cubicBezTo>
                    <a:pt x="6738" y="13454"/>
                    <a:pt x="7058" y="13744"/>
                    <a:pt x="7394" y="14038"/>
                  </a:cubicBezTo>
                  <a:cubicBezTo>
                    <a:pt x="7729" y="14338"/>
                    <a:pt x="8079" y="14599"/>
                    <a:pt x="8437" y="14840"/>
                  </a:cubicBezTo>
                  <a:cubicBezTo>
                    <a:pt x="8797" y="15075"/>
                    <a:pt x="9174" y="15269"/>
                    <a:pt x="9568" y="15413"/>
                  </a:cubicBezTo>
                  <a:cubicBezTo>
                    <a:pt x="9965" y="15563"/>
                    <a:pt x="10371" y="15633"/>
                    <a:pt x="10782" y="15633"/>
                  </a:cubicBezTo>
                  <a:moveTo>
                    <a:pt x="10782" y="12413"/>
                  </a:moveTo>
                  <a:cubicBezTo>
                    <a:pt x="10540" y="12413"/>
                    <a:pt x="10278" y="12334"/>
                    <a:pt x="9996" y="12167"/>
                  </a:cubicBezTo>
                  <a:cubicBezTo>
                    <a:pt x="9715" y="12005"/>
                    <a:pt x="9441" y="11806"/>
                    <a:pt x="9171" y="11576"/>
                  </a:cubicBezTo>
                  <a:cubicBezTo>
                    <a:pt x="8900" y="11347"/>
                    <a:pt x="8638" y="11106"/>
                    <a:pt x="8380" y="10854"/>
                  </a:cubicBezTo>
                  <a:cubicBezTo>
                    <a:pt x="8121" y="10601"/>
                    <a:pt x="7896" y="10390"/>
                    <a:pt x="7700" y="10222"/>
                  </a:cubicBezTo>
                  <a:cubicBezTo>
                    <a:pt x="6752" y="9356"/>
                    <a:pt x="5819" y="8507"/>
                    <a:pt x="4891" y="7664"/>
                  </a:cubicBezTo>
                  <a:cubicBezTo>
                    <a:pt x="3966" y="6815"/>
                    <a:pt x="3023" y="5960"/>
                    <a:pt x="2061" y="5087"/>
                  </a:cubicBezTo>
                  <a:cubicBezTo>
                    <a:pt x="1882" y="4920"/>
                    <a:pt x="1672" y="4691"/>
                    <a:pt x="1434" y="4406"/>
                  </a:cubicBezTo>
                  <a:cubicBezTo>
                    <a:pt x="1194" y="4118"/>
                    <a:pt x="974" y="3804"/>
                    <a:pt x="766" y="3460"/>
                  </a:cubicBezTo>
                  <a:cubicBezTo>
                    <a:pt x="560" y="3110"/>
                    <a:pt x="384" y="2761"/>
                    <a:pt x="239" y="2405"/>
                  </a:cubicBezTo>
                  <a:cubicBezTo>
                    <a:pt x="95" y="2050"/>
                    <a:pt x="22" y="1724"/>
                    <a:pt x="22" y="1436"/>
                  </a:cubicBezTo>
                  <a:cubicBezTo>
                    <a:pt x="22" y="1051"/>
                    <a:pt x="164" y="713"/>
                    <a:pt x="443" y="425"/>
                  </a:cubicBezTo>
                  <a:cubicBezTo>
                    <a:pt x="727" y="143"/>
                    <a:pt x="1025" y="0"/>
                    <a:pt x="1346" y="0"/>
                  </a:cubicBezTo>
                  <a:lnTo>
                    <a:pt x="20265" y="0"/>
                  </a:lnTo>
                  <a:cubicBezTo>
                    <a:pt x="20583" y="0"/>
                    <a:pt x="20882" y="143"/>
                    <a:pt x="21161" y="425"/>
                  </a:cubicBezTo>
                  <a:cubicBezTo>
                    <a:pt x="21438" y="713"/>
                    <a:pt x="21577" y="1051"/>
                    <a:pt x="21577" y="1436"/>
                  </a:cubicBezTo>
                  <a:cubicBezTo>
                    <a:pt x="21577" y="1724"/>
                    <a:pt x="21504" y="2050"/>
                    <a:pt x="21360" y="2405"/>
                  </a:cubicBezTo>
                  <a:cubicBezTo>
                    <a:pt x="21215" y="2761"/>
                    <a:pt x="21039" y="3110"/>
                    <a:pt x="20833" y="3460"/>
                  </a:cubicBezTo>
                  <a:cubicBezTo>
                    <a:pt x="20627" y="3804"/>
                    <a:pt x="20402" y="4121"/>
                    <a:pt x="20165" y="4406"/>
                  </a:cubicBezTo>
                  <a:cubicBezTo>
                    <a:pt x="19927" y="4691"/>
                    <a:pt x="19717" y="4923"/>
                    <a:pt x="19538" y="5087"/>
                  </a:cubicBezTo>
                  <a:cubicBezTo>
                    <a:pt x="18578" y="5948"/>
                    <a:pt x="17633" y="6803"/>
                    <a:pt x="16708" y="7652"/>
                  </a:cubicBezTo>
                  <a:cubicBezTo>
                    <a:pt x="15782" y="8501"/>
                    <a:pt x="14844" y="9356"/>
                    <a:pt x="13899" y="10222"/>
                  </a:cubicBezTo>
                  <a:cubicBezTo>
                    <a:pt x="13703" y="10390"/>
                    <a:pt x="13481" y="10601"/>
                    <a:pt x="13226" y="10854"/>
                  </a:cubicBezTo>
                  <a:cubicBezTo>
                    <a:pt x="12971" y="11106"/>
                    <a:pt x="12709" y="11347"/>
                    <a:pt x="12435" y="11576"/>
                  </a:cubicBezTo>
                  <a:cubicBezTo>
                    <a:pt x="12161" y="11806"/>
                    <a:pt x="11884" y="12005"/>
                    <a:pt x="11603" y="12167"/>
                  </a:cubicBezTo>
                  <a:cubicBezTo>
                    <a:pt x="11321" y="12334"/>
                    <a:pt x="11064" y="12413"/>
                    <a:pt x="10829" y="12413"/>
                  </a:cubicBezTo>
                  <a:lnTo>
                    <a:pt x="10804" y="12413"/>
                  </a:lnTo>
                  <a:lnTo>
                    <a:pt x="10782" y="12413"/>
                  </a:lnTo>
                  <a:close/>
                </a:path>
              </a:pathLst>
            </a:custGeom>
            <a:solidFill>
              <a:srgbClr val="FFFFFF"/>
            </a:solidFill>
            <a:ln>
              <a:noFill/>
            </a:ln>
            <a:effectLst/>
          </p:spPr>
          <p:txBody>
            <a:bodyPr lIns="38100" tIns="38100" rIns="38100" bIns="38100" anchor="ct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mn-ea"/>
                <a:ea typeface="+mn-ea"/>
                <a:cs typeface="+mn-cs"/>
              </a:endParaRPr>
            </a:p>
          </p:txBody>
        </p:sp>
      </p:grpSp>
      <p:sp>
        <p:nvSpPr>
          <p:cNvPr id="31" name="文本框 9"/>
          <p:cNvSpPr txBox="1"/>
          <p:nvPr/>
        </p:nvSpPr>
        <p:spPr>
          <a:xfrm>
            <a:off x="5795963" y="3579813"/>
            <a:ext cx="2008188" cy="230188"/>
          </a:xfrm>
          <a:prstGeom prst="rect">
            <a:avLst/>
          </a:prstGeom>
          <a:noFill/>
        </p:spPr>
        <p:txBody>
          <a:bodyPr lIns="0" tIns="0" rIns="0" bIns="0">
            <a:spAutoFit/>
          </a:bodyPr>
          <a:lstStyle/>
          <a:p>
            <a:pPr marL="171450" marR="0" lvl="1" indent="-171450" algn="l" defTabSz="914400" rtl="0" eaLnBrk="1" fontAlgn="base" latinLnBrk="0" hangingPunct="1">
              <a:lnSpc>
                <a:spcPct val="100000"/>
              </a:lnSpc>
              <a:spcBef>
                <a:spcPct val="0"/>
              </a:spcBef>
              <a:spcAft>
                <a:spcPct val="0"/>
              </a:spcAft>
              <a:buClrTx/>
              <a:buSzTx/>
              <a:buFont typeface="Wingdings" panose="05000000000000000000" pitchFamily="2" charset="2"/>
              <a:buChar char="l"/>
              <a:defRPr/>
            </a:pPr>
            <a:r>
              <a:rPr kumimoji="0" lang="zh-CN" altLang="en-US" sz="1500" b="0" i="0" u="none" strike="noStrike" kern="1200" cap="none" spc="0" normalizeH="0" baseline="0" noProof="0" dirty="0">
                <a:ln>
                  <a:noFill/>
                </a:ln>
                <a:solidFill>
                  <a:schemeClr val="accent5">
                    <a:lumMod val="75000"/>
                  </a:schemeClr>
                </a:solidFill>
                <a:effectLst/>
                <a:uLnTx/>
                <a:uFillTx/>
                <a:latin typeface="微软雅黑" panose="020B0503020204020204" pitchFamily="34" charset="-122"/>
                <a:ea typeface="微软雅黑" panose="020B0503020204020204" pitchFamily="34" charset="-122"/>
                <a:cs typeface="+mn-cs"/>
              </a:rPr>
              <a:t>完善激励保障机制</a:t>
            </a:r>
            <a:endParaRPr kumimoji="0" lang="zh-CN" altLang="en-US" sz="1500" b="0" i="0" u="none" strike="noStrike" kern="1200" cap="none" spc="0" normalizeH="0" baseline="0" noProof="0" dirty="0">
              <a:ln>
                <a:noFill/>
              </a:ln>
              <a:solidFill>
                <a:schemeClr val="accent5">
                  <a:lumMod val="75000"/>
                </a:schemeClr>
              </a:solidFill>
              <a:effectLst/>
              <a:uLnTx/>
              <a:uFillTx/>
              <a:latin typeface="微软雅黑" panose="020B0503020204020204" pitchFamily="34" charset="-122"/>
              <a:ea typeface="微软雅黑" panose="020B0503020204020204" pitchFamily="34" charset="-122"/>
              <a:cs typeface="+mn-cs"/>
            </a:endParaRPr>
          </a:p>
        </p:txBody>
      </p:sp>
      <p:sp>
        <p:nvSpPr>
          <p:cNvPr id="37" name="文本框 9"/>
          <p:cNvSpPr txBox="1"/>
          <p:nvPr/>
        </p:nvSpPr>
        <p:spPr>
          <a:xfrm>
            <a:off x="5508625" y="3940175"/>
            <a:ext cx="3635375" cy="230188"/>
          </a:xfrm>
          <a:prstGeom prst="rect">
            <a:avLst/>
          </a:prstGeom>
          <a:noFill/>
        </p:spPr>
        <p:txBody>
          <a:bodyPr lIns="0" tIns="0" rIns="0" bIns="0">
            <a:spAutoFit/>
          </a:bodyPr>
          <a:lstStyle/>
          <a:p>
            <a:pPr marL="171450" marR="0" lvl="1" indent="-171450" algn="l" defTabSz="914400" rtl="0" eaLnBrk="1" fontAlgn="base" latinLnBrk="0" hangingPunct="1">
              <a:lnSpc>
                <a:spcPct val="100000"/>
              </a:lnSpc>
              <a:spcBef>
                <a:spcPct val="0"/>
              </a:spcBef>
              <a:spcAft>
                <a:spcPct val="0"/>
              </a:spcAft>
              <a:buClrTx/>
              <a:buSzTx/>
              <a:buFont typeface="Wingdings" panose="05000000000000000000" pitchFamily="2" charset="2"/>
              <a:buChar char="l"/>
              <a:defRPr/>
            </a:pPr>
            <a:r>
              <a:rPr kumimoji="0" lang="zh-CN" altLang="en-US" sz="1500" b="0" i="0" u="none" strike="noStrike" kern="1200" cap="none" spc="0" normalizeH="0" baseline="0" noProof="0" dirty="0">
                <a:ln>
                  <a:noFill/>
                </a:ln>
                <a:solidFill>
                  <a:schemeClr val="accent5">
                    <a:lumMod val="75000"/>
                  </a:schemeClr>
                </a:solidFill>
                <a:effectLst/>
                <a:uLnTx/>
                <a:uFillTx/>
                <a:latin typeface="微软雅黑" panose="020B0503020204020204" pitchFamily="34" charset="-122"/>
                <a:ea typeface="微软雅黑" panose="020B0503020204020204" pitchFamily="34" charset="-122"/>
                <a:cs typeface="+mn-cs"/>
              </a:rPr>
              <a:t>将捐献造血干细胞者纳入激励保障范畴</a:t>
            </a:r>
            <a:endParaRPr kumimoji="0" lang="zh-CN" altLang="en-US" sz="1500" b="0" i="0" u="none" strike="noStrike" kern="1200" cap="none" spc="0" normalizeH="0" baseline="0" noProof="0" dirty="0">
              <a:ln>
                <a:noFill/>
              </a:ln>
              <a:solidFill>
                <a:schemeClr val="accent5">
                  <a:lumMod val="75000"/>
                </a:schemeClr>
              </a:solidFill>
              <a:effectLst/>
              <a:uLnTx/>
              <a:uFillTx/>
              <a:latin typeface="微软雅黑" panose="020B0503020204020204" pitchFamily="34" charset="-122"/>
              <a:ea typeface="微软雅黑" panose="020B0503020204020204" pitchFamily="34" charset="-122"/>
              <a:cs typeface="+mn-cs"/>
            </a:endParaRPr>
          </a:p>
        </p:txBody>
      </p:sp>
      <p:sp>
        <p:nvSpPr>
          <p:cNvPr id="40" name="文本框 9"/>
          <p:cNvSpPr txBox="1"/>
          <p:nvPr/>
        </p:nvSpPr>
        <p:spPr>
          <a:xfrm>
            <a:off x="5219700" y="4371975"/>
            <a:ext cx="3395663" cy="230188"/>
          </a:xfrm>
          <a:prstGeom prst="rect">
            <a:avLst/>
          </a:prstGeom>
          <a:noFill/>
        </p:spPr>
        <p:txBody>
          <a:bodyPr lIns="0" tIns="0" rIns="0" bIns="0">
            <a:spAutoFit/>
          </a:bodyPr>
          <a:lstStyle/>
          <a:p>
            <a:pPr marL="171450" marR="0" lvl="1" indent="-171450" algn="l" defTabSz="914400" rtl="0" eaLnBrk="1" fontAlgn="base" latinLnBrk="0" hangingPunct="1">
              <a:lnSpc>
                <a:spcPct val="100000"/>
              </a:lnSpc>
              <a:spcBef>
                <a:spcPct val="0"/>
              </a:spcBef>
              <a:spcAft>
                <a:spcPct val="0"/>
              </a:spcAft>
              <a:buClrTx/>
              <a:buSzTx/>
              <a:buFont typeface="Wingdings" panose="05000000000000000000" pitchFamily="2" charset="2"/>
              <a:buChar char="l"/>
              <a:defRPr/>
            </a:pPr>
            <a:r>
              <a:rPr kumimoji="0" lang="zh-CN" altLang="en-US" sz="1500" b="0" i="0" u="none" strike="noStrike" kern="1200" cap="none" spc="0" normalizeH="0" baseline="0" noProof="0" dirty="0">
                <a:ln>
                  <a:noFill/>
                </a:ln>
                <a:solidFill>
                  <a:schemeClr val="accent5">
                    <a:lumMod val="75000"/>
                  </a:schemeClr>
                </a:solidFill>
                <a:effectLst/>
                <a:uLnTx/>
                <a:uFillTx/>
                <a:latin typeface="微软雅黑" panose="020B0503020204020204" pitchFamily="34" charset="-122"/>
                <a:ea typeface="微软雅黑" panose="020B0503020204020204" pitchFamily="34" charset="-122"/>
                <a:cs typeface="+mn-cs"/>
              </a:rPr>
              <a:t>增加对献血特殊贡献者的奖励</a:t>
            </a:r>
            <a:endParaRPr kumimoji="0" lang="zh-CN" altLang="en-US" sz="1500" b="0" i="0" u="none" strike="noStrike" kern="1200" cap="none" spc="0" normalizeH="0" baseline="0" noProof="0" dirty="0">
              <a:ln>
                <a:noFill/>
              </a:ln>
              <a:solidFill>
                <a:schemeClr val="accent5">
                  <a:lumMod val="75000"/>
                </a:schemeClr>
              </a:solidFill>
              <a:effectLst/>
              <a:uLnTx/>
              <a:uFillTx/>
              <a:latin typeface="微软雅黑" panose="020B0503020204020204" pitchFamily="34" charset="-122"/>
              <a:ea typeface="微软雅黑" panose="020B0503020204020204" pitchFamily="34" charset="-122"/>
              <a:cs typeface="+mn-cs"/>
            </a:endParaRPr>
          </a:p>
        </p:txBody>
      </p:sp>
      <p:pic>
        <p:nvPicPr>
          <p:cNvPr id="34832" name="Picture 30"/>
          <p:cNvPicPr>
            <a:picLocks noChangeAspect="1"/>
          </p:cNvPicPr>
          <p:nvPr/>
        </p:nvPicPr>
        <p:blipFill>
          <a:blip r:embed="rId1"/>
          <a:stretch>
            <a:fillRect/>
          </a:stretch>
        </p:blipFill>
        <p:spPr>
          <a:xfrm>
            <a:off x="2154238" y="1658938"/>
            <a:ext cx="1066800" cy="1036637"/>
          </a:xfrm>
          <a:prstGeom prst="rect">
            <a:avLst/>
          </a:prstGeom>
          <a:noFill/>
          <a:ln w="9525">
            <a:noFill/>
          </a:ln>
        </p:spPr>
      </p:pic>
    </p:spTree>
  </p:cSld>
  <p:clrMapOvr>
    <a:masterClrMapping/>
  </p:clrMapOvr>
  <p:transition advTm="0"/>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grpSp>
        <p:nvGrpSpPr>
          <p:cNvPr id="35842" name="组合 33"/>
          <p:cNvGrpSpPr/>
          <p:nvPr/>
        </p:nvGrpSpPr>
        <p:grpSpPr>
          <a:xfrm>
            <a:off x="2278063" y="2781300"/>
            <a:ext cx="5472112" cy="2398713"/>
            <a:chOff x="1258888" y="3147816"/>
            <a:chExt cx="3168650" cy="1801764"/>
          </a:xfrm>
        </p:grpSpPr>
        <p:sp>
          <p:nvSpPr>
            <p:cNvPr id="6" name="圆角矩形 5"/>
            <p:cNvSpPr/>
            <p:nvPr/>
          </p:nvSpPr>
          <p:spPr bwMode="auto">
            <a:xfrm>
              <a:off x="1258888" y="3287331"/>
              <a:ext cx="3168650" cy="1368911"/>
            </a:xfrm>
            <a:prstGeom prst="roundRect">
              <a:avLst/>
            </a:prstGeom>
            <a:noFill/>
            <a:ln>
              <a:solidFill>
                <a:schemeClr val="tx1">
                  <a:lumMod val="75000"/>
                  <a:lumOff val="25000"/>
                </a:schemeClr>
              </a:solidFill>
            </a:ln>
          </p:spPr>
          <p:style>
            <a:lnRef idx="2">
              <a:schemeClr val="accent2"/>
            </a:lnRef>
            <a:fillRef idx="1">
              <a:schemeClr val="lt1"/>
            </a:fillRef>
            <a:effectRef idx="0">
              <a:schemeClr val="accent2"/>
            </a:effectRef>
            <a:fontRef idx="minor">
              <a:schemeClr val="dk1"/>
            </a:fontRef>
          </p:style>
          <p:txBody>
            <a:bodyPr lIns="91430" tIns="45716" rIns="91430" bIns="45716" anchor="ctr"/>
            <a:lstStyle/>
            <a:p>
              <a:pPr marL="0" marR="0" lvl="2" indent="0" algn="ctr" defTabSz="914400" rtl="0" eaLnBrk="0" fontAlgn="ctr" latinLnBrk="0" hangingPunct="0">
                <a:lnSpc>
                  <a:spcPct val="100000"/>
                </a:lnSpc>
                <a:spcBef>
                  <a:spcPct val="0"/>
                </a:spcBef>
                <a:spcAft>
                  <a:spcPct val="0"/>
                </a:spcAft>
                <a:buClr>
                  <a:srgbClr val="FF0000"/>
                </a:buClr>
                <a:buSzPct val="70000"/>
                <a:buFont typeface="Wingdings" panose="05000000000000000000" pitchFamily="2" charset="2"/>
                <a:buChar char="n"/>
                <a:tabLst>
                  <a:tab pos="135890" algn="l"/>
                </a:tabLst>
                <a:defRPr/>
              </a:pPr>
              <a:endParaRPr kumimoji="0" lang="zh-CN" altLang="en-US" sz="1400" b="0" i="0" u="none" strike="noStrike" kern="1200" cap="none" spc="0" normalizeH="0" baseline="0" noProof="0" dirty="0">
                <a:ln>
                  <a:noFill/>
                </a:ln>
                <a:solidFill>
                  <a:schemeClr val="accent2"/>
                </a:solidFill>
                <a:effectLst/>
                <a:uLnTx/>
                <a:uFillTx/>
                <a:latin typeface="黑体" panose="02010609060101010101" pitchFamily="49" charset="-122"/>
                <a:ea typeface="黑体" panose="02010609060101010101" pitchFamily="49" charset="-122"/>
                <a:cs typeface="+mn-cs"/>
              </a:endParaRPr>
            </a:p>
          </p:txBody>
        </p:sp>
        <p:sp>
          <p:nvSpPr>
            <p:cNvPr id="7" name="矩形 87"/>
            <p:cNvSpPr>
              <a:spLocks noChangeArrowheads="1"/>
            </p:cNvSpPr>
            <p:nvPr/>
          </p:nvSpPr>
          <p:spPr bwMode="auto">
            <a:xfrm>
              <a:off x="1372875" y="3625981"/>
              <a:ext cx="2941596" cy="1323599"/>
            </a:xfrm>
            <a:prstGeom prst="rect">
              <a:avLst/>
            </a:prstGeom>
            <a:noFill/>
            <a:ln w="9525">
              <a:noFill/>
              <a:miter lim="800000"/>
            </a:ln>
          </p:spPr>
          <p:txBody>
            <a:bodyPr lIns="91430" tIns="45716" rIns="91430" bIns="45716">
              <a:spAutoFit/>
            </a:bodyPr>
            <a:lstStyle/>
            <a:p>
              <a:pPr marL="0" marR="0" lvl="0" indent="0" algn="l" defTabSz="914400" rtl="0" eaLnBrk="0" fontAlgn="ctr" latinLnBrk="0" hangingPunct="0">
                <a:lnSpc>
                  <a:spcPct val="100000"/>
                </a:lnSpc>
                <a:spcBef>
                  <a:spcPct val="0"/>
                </a:spcBef>
                <a:spcAft>
                  <a:spcPct val="0"/>
                </a:spcAft>
                <a:buClr>
                  <a:srgbClr val="FF0000"/>
                </a:buClr>
                <a:buSzPct val="70000"/>
                <a:buFontTx/>
                <a:buNone/>
                <a:defRPr/>
              </a:pPr>
              <a:r>
                <a:rPr kumimoji="0" lang="zh-CN" altLang="en-US" sz="1200" b="0" i="0" u="none" strike="noStrike" kern="1200" cap="none" spc="0" normalizeH="0" baseline="0" noProof="0" dirty="0">
                  <a:ln>
                    <a:noFill/>
                  </a:ln>
                  <a:solidFill>
                    <a:schemeClr val="tx1"/>
                  </a:solidFill>
                  <a:effectLst/>
                  <a:uLnTx/>
                  <a:uFillTx/>
                  <a:latin typeface="黑体" panose="02010609060101010101" pitchFamily="49" charset="-122"/>
                  <a:ea typeface="黑体" panose="02010609060101010101" pitchFamily="49" charset="-122"/>
                  <a:cs typeface="+mn-cs"/>
                </a:rPr>
                <a:t>    提倡十八周岁至五十五周岁（以下称适龄）的健康公民自愿献血；既往无献血反应、符合健康检查要求的多次献血者，自愿献血的年龄可以延长至六十周岁。 </a:t>
              </a:r>
              <a:endParaRPr kumimoji="0" lang="zh-CN" altLang="en-US" sz="1200" b="0" i="0" u="none" strike="noStrike" kern="1200" cap="none" spc="0" normalizeH="0" baseline="0" noProof="0" dirty="0">
                <a:ln>
                  <a:noFill/>
                </a:ln>
                <a:solidFill>
                  <a:schemeClr val="tx1"/>
                </a:solidFill>
                <a:effectLst/>
                <a:uLnTx/>
                <a:uFillTx/>
                <a:latin typeface="黑体" panose="02010609060101010101" pitchFamily="49" charset="-122"/>
                <a:ea typeface="黑体" panose="02010609060101010101" pitchFamily="49" charset="-122"/>
                <a:cs typeface="+mn-cs"/>
              </a:endParaRPr>
            </a:p>
            <a:p>
              <a:pPr marL="0" marR="0" lvl="0" indent="0" algn="l" defTabSz="914400" rtl="0" eaLnBrk="0" fontAlgn="ctr" latinLnBrk="0" hangingPunct="0">
                <a:lnSpc>
                  <a:spcPct val="100000"/>
                </a:lnSpc>
                <a:spcBef>
                  <a:spcPct val="0"/>
                </a:spcBef>
                <a:spcAft>
                  <a:spcPct val="0"/>
                </a:spcAft>
                <a:buClr>
                  <a:srgbClr val="FF0000"/>
                </a:buClr>
                <a:buSzPct val="70000"/>
                <a:buFontTx/>
                <a:buNone/>
                <a:defRPr/>
              </a:pPr>
              <a:r>
                <a:rPr kumimoji="0" lang="zh-CN" altLang="en-US" sz="1200" b="0" i="0" u="none" strike="noStrike" kern="1200" cap="none" spc="0" normalizeH="0" baseline="0" noProof="0" dirty="0">
                  <a:ln>
                    <a:noFill/>
                  </a:ln>
                  <a:solidFill>
                    <a:schemeClr val="tx1"/>
                  </a:solidFill>
                  <a:effectLst/>
                  <a:uLnTx/>
                  <a:uFillTx/>
                  <a:latin typeface="黑体" panose="02010609060101010101" pitchFamily="49" charset="-122"/>
                  <a:ea typeface="黑体" panose="02010609060101010101" pitchFamily="49" charset="-122"/>
                  <a:cs typeface="+mn-cs"/>
                </a:rPr>
                <a:t>　　鼓励符合献血条件的国家工作人员、现役军人、医务人员每两年献血一次以上，高等学校学生在校期间献血一次以上。 </a:t>
              </a:r>
              <a:endParaRPr kumimoji="0" lang="zh-CN" altLang="en-US" sz="1200" b="0" i="0" u="none" strike="noStrike" kern="1200" cap="none" spc="0" normalizeH="0" baseline="0" noProof="0" dirty="0">
                <a:ln>
                  <a:noFill/>
                </a:ln>
                <a:solidFill>
                  <a:schemeClr val="tx1"/>
                </a:solidFill>
                <a:effectLst/>
                <a:uLnTx/>
                <a:uFillTx/>
                <a:latin typeface="黑体" panose="02010609060101010101" pitchFamily="49" charset="-122"/>
                <a:ea typeface="黑体" panose="02010609060101010101" pitchFamily="49" charset="-122"/>
                <a:cs typeface="+mn-cs"/>
              </a:endParaRPr>
            </a:p>
            <a:p>
              <a:pPr marL="0" marR="0" lvl="0" indent="0" algn="l" defTabSz="914400" rtl="0" eaLnBrk="0" fontAlgn="ctr" latinLnBrk="0" hangingPunct="0">
                <a:lnSpc>
                  <a:spcPct val="100000"/>
                </a:lnSpc>
                <a:spcBef>
                  <a:spcPct val="0"/>
                </a:spcBef>
                <a:spcAft>
                  <a:spcPct val="0"/>
                </a:spcAft>
                <a:buClr>
                  <a:srgbClr val="FF0000"/>
                </a:buClr>
                <a:buSzPct val="70000"/>
                <a:buFontTx/>
                <a:buNone/>
                <a:defRPr/>
              </a:pPr>
              <a:r>
                <a:rPr kumimoji="0" lang="zh-CN" altLang="en-US" sz="1200" b="0" i="0" u="none" strike="noStrike" kern="1200" cap="none" spc="0" normalizeH="0" baseline="0" noProof="0" dirty="0">
                  <a:ln>
                    <a:noFill/>
                  </a:ln>
                  <a:solidFill>
                    <a:schemeClr val="tx1"/>
                  </a:solidFill>
                  <a:effectLst/>
                  <a:uLnTx/>
                  <a:uFillTx/>
                  <a:latin typeface="黑体" panose="02010609060101010101" pitchFamily="49" charset="-122"/>
                  <a:ea typeface="黑体" panose="02010609060101010101" pitchFamily="49" charset="-122"/>
                  <a:cs typeface="+mn-cs"/>
                </a:rPr>
                <a:t>　　鼓励符合献血条件的公民多次、定期献血以及捐献造血干细胞。 </a:t>
              </a:r>
              <a:endParaRPr kumimoji="0" lang="zh-CN" altLang="en-US" sz="1200" b="0" i="0" u="none" strike="noStrike" kern="1200" cap="none" spc="0" normalizeH="0" baseline="0" noProof="0" dirty="0">
                <a:ln>
                  <a:noFill/>
                </a:ln>
                <a:solidFill>
                  <a:schemeClr val="tx1">
                    <a:lumMod val="65000"/>
                    <a:lumOff val="35000"/>
                  </a:schemeClr>
                </a:solidFill>
                <a:effectLst/>
                <a:uLnTx/>
                <a:uFillTx/>
                <a:latin typeface="黑体" panose="02010609060101010101" pitchFamily="49" charset="-122"/>
                <a:ea typeface="黑体" panose="02010609060101010101" pitchFamily="49" charset="-122"/>
                <a:cs typeface="+mn-cs"/>
              </a:endParaRPr>
            </a:p>
          </p:txBody>
        </p:sp>
        <p:grpSp>
          <p:nvGrpSpPr>
            <p:cNvPr id="35862" name="组合 35"/>
            <p:cNvGrpSpPr/>
            <p:nvPr/>
          </p:nvGrpSpPr>
          <p:grpSpPr>
            <a:xfrm>
              <a:off x="1907704" y="3147816"/>
              <a:ext cx="1800225" cy="464089"/>
              <a:chOff x="814328" y="3219334"/>
              <a:chExt cx="1356392" cy="349302"/>
            </a:xfrm>
          </p:grpSpPr>
          <p:grpSp>
            <p:nvGrpSpPr>
              <p:cNvPr id="4" name="组合 36"/>
              <p:cNvGrpSpPr/>
              <p:nvPr/>
            </p:nvGrpSpPr>
            <p:grpSpPr>
              <a:xfrm>
                <a:off x="814328" y="3219334"/>
                <a:ext cx="1356392" cy="311534"/>
                <a:chOff x="4304043" y="1286668"/>
                <a:chExt cx="3837944" cy="1986300"/>
              </a:xfrm>
              <a:effectLst>
                <a:outerShdw blurRad="381000" dist="254000" dir="8100000" algn="tr" rotWithShape="0">
                  <a:prstClr val="black">
                    <a:alpha val="40000"/>
                  </a:prstClr>
                </a:outerShdw>
              </a:effectLst>
            </p:grpSpPr>
            <p:sp>
              <p:nvSpPr>
                <p:cNvPr id="39" name="圆角矩形 38"/>
                <p:cNvSpPr/>
                <p:nvPr/>
              </p:nvSpPr>
              <p:spPr>
                <a:xfrm>
                  <a:off x="4304043" y="1286668"/>
                  <a:ext cx="3837944" cy="1986300"/>
                </a:xfrm>
                <a:prstGeom prst="roundRect">
                  <a:avLst/>
                </a:prstGeom>
                <a:gradFill>
                  <a:gsLst>
                    <a:gs pos="62000">
                      <a:schemeClr val="bg1">
                        <a:lumMod val="95000"/>
                      </a:schemeClr>
                    </a:gs>
                    <a:gs pos="0">
                      <a:schemeClr val="bg1"/>
                    </a:gs>
                    <a:gs pos="100000">
                      <a:schemeClr val="bg1">
                        <a:lumMod val="85000"/>
                      </a:schemeClr>
                    </a:gs>
                    <a:gs pos="0">
                      <a:schemeClr val="bg1"/>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lumMod val="75000"/>
                        <a:lumOff val="25000"/>
                      </a:schemeClr>
                    </a:solidFill>
                    <a:effectLst/>
                    <a:uLnTx/>
                    <a:uFillTx/>
                    <a:latin typeface="黑体" panose="02010609060101010101" pitchFamily="49" charset="-122"/>
                    <a:ea typeface="黑体" panose="02010609060101010101" pitchFamily="49" charset="-122"/>
                    <a:cs typeface="+mn-cs"/>
                  </a:endParaRPr>
                </a:p>
              </p:txBody>
            </p:sp>
            <p:sp>
              <p:nvSpPr>
                <p:cNvPr id="40" name="圆角矩形 39"/>
                <p:cNvSpPr/>
                <p:nvPr/>
              </p:nvSpPr>
              <p:spPr>
                <a:xfrm>
                  <a:off x="4340168" y="1373343"/>
                  <a:ext cx="3753931" cy="1899625"/>
                </a:xfrm>
                <a:prstGeom prst="roundRect">
                  <a:avLst/>
                </a:prstGeom>
                <a:gradFill>
                  <a:gsLst>
                    <a:gs pos="42000">
                      <a:srgbClr val="F0F0F0"/>
                    </a:gs>
                    <a:gs pos="0">
                      <a:schemeClr val="bg1"/>
                    </a:gs>
                    <a:gs pos="100000">
                      <a:schemeClr val="bg1">
                        <a:lumMod val="85000"/>
                      </a:schemeClr>
                    </a:gs>
                    <a:gs pos="0">
                      <a:schemeClr val="bg1"/>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lumMod val="75000"/>
                        <a:lumOff val="25000"/>
                      </a:schemeClr>
                    </a:solidFill>
                    <a:effectLst/>
                    <a:uLnTx/>
                    <a:uFillTx/>
                    <a:latin typeface="黑体" panose="02010609060101010101" pitchFamily="49" charset="-122"/>
                    <a:ea typeface="黑体" panose="02010609060101010101" pitchFamily="49" charset="-122"/>
                    <a:cs typeface="+mn-cs"/>
                  </a:endParaRPr>
                </a:p>
              </p:txBody>
            </p:sp>
          </p:grpSp>
          <p:sp>
            <p:nvSpPr>
              <p:cNvPr id="35864" name="TextBox 37"/>
              <p:cNvSpPr txBox="1"/>
              <p:nvPr/>
            </p:nvSpPr>
            <p:spPr>
              <a:xfrm>
                <a:off x="1100617" y="3338835"/>
                <a:ext cx="788238" cy="229801"/>
              </a:xfrm>
              <a:prstGeom prst="rect">
                <a:avLst/>
              </a:prstGeom>
              <a:noFill/>
              <a:ln w="9525">
                <a:noFill/>
              </a:ln>
            </p:spPr>
            <p:txBody>
              <a:bodyPr lIns="0" tIns="0" rIns="0" bIns="0">
                <a:spAutoFit/>
              </a:bodyPr>
              <a:p>
                <a:pPr algn="ctr"/>
                <a:r>
                  <a:rPr lang="zh-CN" altLang="en-US" b="1" dirty="0">
                    <a:solidFill>
                      <a:srgbClr val="FF0000"/>
                    </a:solidFill>
                    <a:latin typeface="黑体" panose="02010609060101010101" pitchFamily="49" charset="-122"/>
                    <a:ea typeface="黑体" panose="02010609060101010101" pitchFamily="49" charset="-122"/>
                  </a:rPr>
                  <a:t>新</a:t>
                </a:r>
                <a:endParaRPr lang="zh-CN" altLang="zh-CN" b="1" dirty="0">
                  <a:solidFill>
                    <a:srgbClr val="FF0000"/>
                  </a:solidFill>
                  <a:latin typeface="黑体" panose="02010609060101010101" pitchFamily="49" charset="-122"/>
                  <a:ea typeface="黑体" panose="02010609060101010101" pitchFamily="49" charset="-122"/>
                </a:endParaRPr>
              </a:p>
            </p:txBody>
          </p:sp>
        </p:grpSp>
      </p:grpSp>
      <p:sp>
        <p:nvSpPr>
          <p:cNvPr id="16" name="Half Frame 12"/>
          <p:cNvSpPr/>
          <p:nvPr/>
        </p:nvSpPr>
        <p:spPr>
          <a:xfrm rot="13545049">
            <a:off x="4685506" y="2126456"/>
            <a:ext cx="515938" cy="533400"/>
          </a:xfrm>
          <a:prstGeom prst="halfFrame">
            <a:avLst/>
          </a:prstGeom>
          <a:solidFill>
            <a:srgbClr val="FFC000"/>
          </a:solidFill>
          <a:effectLst/>
        </p:spPr>
        <p:style>
          <a:lnRef idx="0">
            <a:schemeClr val="lt1">
              <a:hueOff val="0"/>
              <a:satOff val="0"/>
              <a:lumOff val="0"/>
              <a:alphaOff val="0"/>
            </a:schemeClr>
          </a:lnRef>
          <a:fillRef idx="3">
            <a:scrgbClr r="0" g="0" b="0"/>
          </a:fillRef>
          <a:effectRef idx="2">
            <a:schemeClr val="accent1">
              <a:hueOff val="0"/>
              <a:satOff val="0"/>
              <a:lumOff val="0"/>
              <a:alphaOff val="0"/>
            </a:schemeClr>
          </a:effectRef>
          <a:fontRef idx="minor">
            <a:schemeClr val="lt1"/>
          </a:fontRef>
        </p:style>
      </p:sp>
      <p:grpSp>
        <p:nvGrpSpPr>
          <p:cNvPr id="35844" name="组合 32"/>
          <p:cNvGrpSpPr/>
          <p:nvPr/>
        </p:nvGrpSpPr>
        <p:grpSpPr>
          <a:xfrm>
            <a:off x="2268538" y="842963"/>
            <a:ext cx="5399087" cy="1447800"/>
            <a:chOff x="1258888" y="1347614"/>
            <a:chExt cx="3168650" cy="1293170"/>
          </a:xfrm>
        </p:grpSpPr>
        <p:sp>
          <p:nvSpPr>
            <p:cNvPr id="8" name="圆角矩形 7"/>
            <p:cNvSpPr/>
            <p:nvPr/>
          </p:nvSpPr>
          <p:spPr bwMode="auto">
            <a:xfrm>
              <a:off x="1258888" y="1347614"/>
              <a:ext cx="3168650" cy="1151375"/>
            </a:xfrm>
            <a:prstGeom prst="roundRect">
              <a:avLst/>
            </a:prstGeom>
            <a:noFill/>
            <a:ln>
              <a:solidFill>
                <a:schemeClr val="tx1">
                  <a:lumMod val="75000"/>
                  <a:lumOff val="25000"/>
                </a:schemeClr>
              </a:solidFill>
            </a:ln>
          </p:spPr>
          <p:style>
            <a:lnRef idx="2">
              <a:schemeClr val="accent3"/>
            </a:lnRef>
            <a:fillRef idx="1">
              <a:schemeClr val="lt1"/>
            </a:fillRef>
            <a:effectRef idx="0">
              <a:schemeClr val="accent3"/>
            </a:effectRef>
            <a:fontRef idx="minor">
              <a:schemeClr val="dk1"/>
            </a:fontRef>
          </p:style>
          <p:txBody>
            <a:bodyPr lIns="91430" tIns="45716" rIns="91430" bIns="45716" anchor="ctr"/>
            <a:lstStyle/>
            <a:p>
              <a:pPr marL="0" marR="0" lvl="2" indent="0" algn="ctr" defTabSz="914400" rtl="0" eaLnBrk="0" fontAlgn="ctr" latinLnBrk="0" hangingPunct="0">
                <a:lnSpc>
                  <a:spcPct val="100000"/>
                </a:lnSpc>
                <a:spcBef>
                  <a:spcPct val="0"/>
                </a:spcBef>
                <a:spcAft>
                  <a:spcPct val="0"/>
                </a:spcAft>
                <a:buClr>
                  <a:srgbClr val="FF0000"/>
                </a:buClr>
                <a:buSzPct val="70000"/>
                <a:buFont typeface="Wingdings" panose="05000000000000000000" pitchFamily="2" charset="2"/>
                <a:buChar char="n"/>
                <a:tabLst>
                  <a:tab pos="135890" algn="l"/>
                </a:tabLst>
                <a:defRPr/>
              </a:pPr>
              <a:endParaRPr kumimoji="0" lang="zh-CN" altLang="en-US" sz="1400" b="0" i="0" u="none" strike="noStrike" kern="1200" cap="none" spc="0" normalizeH="0" baseline="0" noProof="0" dirty="0">
                <a:ln>
                  <a:noFill/>
                </a:ln>
                <a:solidFill>
                  <a:schemeClr val="tx1"/>
                </a:solidFill>
                <a:effectLst/>
                <a:uLnTx/>
                <a:uFillTx/>
                <a:latin typeface="黑体" panose="02010609060101010101" pitchFamily="49" charset="-122"/>
                <a:ea typeface="黑体" panose="02010609060101010101" pitchFamily="49" charset="-122"/>
                <a:cs typeface="+mn-cs"/>
              </a:endParaRPr>
            </a:p>
          </p:txBody>
        </p:sp>
        <p:sp>
          <p:nvSpPr>
            <p:cNvPr id="35856" name="矩形 87"/>
            <p:cNvSpPr/>
            <p:nvPr/>
          </p:nvSpPr>
          <p:spPr>
            <a:xfrm>
              <a:off x="1301137" y="1477199"/>
              <a:ext cx="3109913" cy="577293"/>
            </a:xfrm>
            <a:prstGeom prst="rect">
              <a:avLst/>
            </a:prstGeom>
            <a:noFill/>
            <a:ln w="9525">
              <a:noFill/>
            </a:ln>
          </p:spPr>
          <p:txBody>
            <a:bodyPr lIns="91430" tIns="45716" rIns="91430" bIns="45716">
              <a:spAutoFit/>
            </a:bodyPr>
            <a:p>
              <a:pPr indent="287655" eaLnBrk="0" fontAlgn="ctr" hangingPunct="0">
                <a:buClr>
                  <a:srgbClr val="FF0000"/>
                </a:buClr>
                <a:buSzPct val="70000"/>
              </a:pPr>
              <a:r>
                <a:rPr lang="zh-CN" altLang="en-US" sz="1200" dirty="0">
                  <a:latin typeface="黑体" panose="02010609060101010101" pitchFamily="49" charset="-122"/>
                  <a:ea typeface="黑体" panose="02010609060101010101" pitchFamily="49" charset="-122"/>
                </a:rPr>
                <a:t>提倡十八周岁至五十五周岁（以下称适龄）的健康公民自愿献血。鼓励国家工作人员、现役军人、高等学校在校学生和医务人员率先献血。鼓励符合献血条件的公民自愿多次献血。</a:t>
              </a:r>
              <a:endParaRPr lang="zh-CN" altLang="en-US" sz="1200" dirty="0">
                <a:latin typeface="黑体" panose="02010609060101010101" pitchFamily="49" charset="-122"/>
                <a:ea typeface="黑体" panose="02010609060101010101" pitchFamily="49" charset="-122"/>
              </a:endParaRPr>
            </a:p>
          </p:txBody>
        </p:sp>
        <p:grpSp>
          <p:nvGrpSpPr>
            <p:cNvPr id="35857" name="组合 26"/>
            <p:cNvGrpSpPr/>
            <p:nvPr/>
          </p:nvGrpSpPr>
          <p:grpSpPr>
            <a:xfrm>
              <a:off x="1907705" y="2201148"/>
              <a:ext cx="1800225" cy="439636"/>
              <a:chOff x="814328" y="3320056"/>
              <a:chExt cx="1356392" cy="331814"/>
            </a:xfrm>
          </p:grpSpPr>
          <p:grpSp>
            <p:nvGrpSpPr>
              <p:cNvPr id="10" name="组合 27"/>
              <p:cNvGrpSpPr/>
              <p:nvPr/>
            </p:nvGrpSpPr>
            <p:grpSpPr>
              <a:xfrm>
                <a:off x="814328" y="3320056"/>
                <a:ext cx="1356392" cy="331814"/>
                <a:chOff x="4304044" y="1928856"/>
                <a:chExt cx="3837945" cy="2115605"/>
              </a:xfrm>
              <a:effectLst>
                <a:outerShdw blurRad="381000" dist="254000" dir="8100000" algn="tr" rotWithShape="0">
                  <a:prstClr val="black">
                    <a:alpha val="40000"/>
                  </a:prstClr>
                </a:outerShdw>
              </a:effectLst>
            </p:grpSpPr>
            <p:sp>
              <p:nvSpPr>
                <p:cNvPr id="30" name="圆角矩形 29"/>
                <p:cNvSpPr/>
                <p:nvPr/>
              </p:nvSpPr>
              <p:spPr>
                <a:xfrm>
                  <a:off x="4304044" y="2378220"/>
                  <a:ext cx="3837945" cy="1666241"/>
                </a:xfrm>
                <a:prstGeom prst="roundRect">
                  <a:avLst/>
                </a:prstGeom>
                <a:gradFill>
                  <a:gsLst>
                    <a:gs pos="62000">
                      <a:schemeClr val="bg1">
                        <a:lumMod val="95000"/>
                      </a:schemeClr>
                    </a:gs>
                    <a:gs pos="0">
                      <a:schemeClr val="bg1"/>
                    </a:gs>
                    <a:gs pos="100000">
                      <a:schemeClr val="bg1">
                        <a:lumMod val="85000"/>
                      </a:schemeClr>
                    </a:gs>
                    <a:gs pos="0">
                      <a:schemeClr val="bg1"/>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lumMod val="75000"/>
                        <a:lumOff val="25000"/>
                      </a:schemeClr>
                    </a:solidFill>
                    <a:effectLst/>
                    <a:uLnTx/>
                    <a:uFillTx/>
                    <a:latin typeface="黑体" panose="02010609060101010101" pitchFamily="49" charset="-122"/>
                    <a:ea typeface="黑体" panose="02010609060101010101" pitchFamily="49" charset="-122"/>
                    <a:cs typeface="+mn-cs"/>
                  </a:endParaRPr>
                </a:p>
              </p:txBody>
            </p:sp>
            <p:sp>
              <p:nvSpPr>
                <p:cNvPr id="35" name="圆角矩形 34"/>
                <p:cNvSpPr/>
                <p:nvPr/>
              </p:nvSpPr>
              <p:spPr>
                <a:xfrm>
                  <a:off x="4371282" y="1928856"/>
                  <a:ext cx="3722820" cy="2028932"/>
                </a:xfrm>
                <a:prstGeom prst="roundRect">
                  <a:avLst/>
                </a:prstGeom>
                <a:gradFill>
                  <a:gsLst>
                    <a:gs pos="42000">
                      <a:srgbClr val="F0F0F0"/>
                    </a:gs>
                    <a:gs pos="0">
                      <a:schemeClr val="bg1"/>
                    </a:gs>
                    <a:gs pos="100000">
                      <a:schemeClr val="bg1">
                        <a:lumMod val="85000"/>
                      </a:schemeClr>
                    </a:gs>
                    <a:gs pos="0">
                      <a:schemeClr val="bg1"/>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lumMod val="75000"/>
                        <a:lumOff val="25000"/>
                      </a:schemeClr>
                    </a:solidFill>
                    <a:effectLst/>
                    <a:uLnTx/>
                    <a:uFillTx/>
                    <a:latin typeface="黑体" panose="02010609060101010101" pitchFamily="49" charset="-122"/>
                    <a:ea typeface="黑体" panose="02010609060101010101" pitchFamily="49" charset="-122"/>
                    <a:cs typeface="+mn-cs"/>
                  </a:endParaRPr>
                </a:p>
              </p:txBody>
            </p:sp>
          </p:grpSp>
          <p:sp>
            <p:nvSpPr>
              <p:cNvPr id="61460" name="TextBox 28"/>
              <p:cNvSpPr txBox="1">
                <a:spLocks noChangeArrowheads="1"/>
              </p:cNvSpPr>
              <p:nvPr/>
            </p:nvSpPr>
            <p:spPr bwMode="auto">
              <a:xfrm>
                <a:off x="1009905" y="3396093"/>
                <a:ext cx="1001729" cy="150898"/>
              </a:xfrm>
              <a:prstGeom prst="rect">
                <a:avLst/>
              </a:prstGeom>
              <a:noFill/>
              <a:ln w="9525">
                <a:noFill/>
                <a:miter lim="800000"/>
              </a:ln>
            </p:spPr>
            <p:txBody>
              <a:bodyPr lIns="0" tIns="0" rIns="0" bIns="0">
                <a:spAutoFit/>
              </a:bodyPr>
              <a:lstStyle/>
              <a:p>
                <a:pPr marR="0" algn="ctr" defTabSz="914400">
                  <a:buClrTx/>
                  <a:buSzTx/>
                  <a:buFontTx/>
                  <a:buNone/>
                  <a:defRPr/>
                </a:pPr>
                <a:r>
                  <a:rPr kumimoji="0" lang="zh-CN" altLang="en-US" b="1" kern="1200" cap="none" spc="0" normalizeH="0" baseline="0" noProof="0" dirty="0">
                    <a:solidFill>
                      <a:schemeClr val="bg2">
                        <a:lumMod val="10000"/>
                      </a:schemeClr>
                    </a:solidFill>
                    <a:latin typeface="黑体" panose="02010609060101010101" pitchFamily="49" charset="-122"/>
                    <a:ea typeface="黑体" panose="02010609060101010101" pitchFamily="49" charset="-122"/>
                    <a:cs typeface="宋体" panose="02010600030101010101" pitchFamily="2" charset="-122"/>
                  </a:rPr>
                  <a:t>旧</a:t>
                </a:r>
                <a:endParaRPr kumimoji="0" lang="zh-CN" altLang="zh-CN" b="1" kern="1200" cap="none" spc="0" normalizeH="0" baseline="0" noProof="0" dirty="0">
                  <a:solidFill>
                    <a:schemeClr val="bg2">
                      <a:lumMod val="10000"/>
                    </a:schemeClr>
                  </a:solidFill>
                  <a:latin typeface="黑体" panose="02010609060101010101" pitchFamily="49" charset="-122"/>
                  <a:ea typeface="黑体" panose="02010609060101010101" pitchFamily="49" charset="-122"/>
                  <a:cs typeface="宋体" panose="02010600030101010101" pitchFamily="2" charset="-122"/>
                </a:endParaRPr>
              </a:p>
            </p:txBody>
          </p:sp>
        </p:grpSp>
      </p:grpSp>
      <p:grpSp>
        <p:nvGrpSpPr>
          <p:cNvPr id="35845" name="组合 53"/>
          <p:cNvGrpSpPr/>
          <p:nvPr/>
        </p:nvGrpSpPr>
        <p:grpSpPr>
          <a:xfrm>
            <a:off x="230188" y="501650"/>
            <a:ext cx="2160587" cy="2411413"/>
            <a:chOff x="251520" y="627534"/>
            <a:chExt cx="2160240" cy="2411184"/>
          </a:xfrm>
        </p:grpSpPr>
        <p:grpSp>
          <p:nvGrpSpPr>
            <p:cNvPr id="12" name="组合 46"/>
            <p:cNvGrpSpPr/>
            <p:nvPr/>
          </p:nvGrpSpPr>
          <p:grpSpPr>
            <a:xfrm>
              <a:off x="755576" y="627534"/>
              <a:ext cx="699892" cy="654886"/>
              <a:chOff x="304800" y="673100"/>
              <a:chExt cx="4000500" cy="4000500"/>
            </a:xfrm>
            <a:effectLst>
              <a:outerShdw blurRad="444500" dist="254000" dir="8100000" algn="tr" rotWithShape="0">
                <a:prstClr val="black">
                  <a:alpha val="50000"/>
                </a:prstClr>
              </a:outerShdw>
            </a:effectLst>
          </p:grpSpPr>
          <p:sp>
            <p:nvSpPr>
              <p:cNvPr id="48" name="同心圆 47"/>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黑体" panose="02010609060101010101" pitchFamily="49" charset="-122"/>
                  <a:ea typeface="黑体" panose="02010609060101010101" pitchFamily="49" charset="-122"/>
                  <a:cs typeface="+mn-cs"/>
                </a:endParaRPr>
              </a:p>
            </p:txBody>
          </p:sp>
          <p:sp>
            <p:nvSpPr>
              <p:cNvPr id="49" name="椭圆 48"/>
              <p:cNvSpPr/>
              <p:nvPr/>
            </p:nvSpPr>
            <p:spPr>
              <a:xfrm>
                <a:off x="392113" y="760413"/>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黑体" panose="02010609060101010101" pitchFamily="49" charset="-122"/>
                  <a:ea typeface="黑体" panose="02010609060101010101" pitchFamily="49" charset="-122"/>
                  <a:cs typeface="+mn-cs"/>
                </a:endParaRPr>
              </a:p>
            </p:txBody>
          </p:sp>
        </p:grpSp>
        <p:grpSp>
          <p:nvGrpSpPr>
            <p:cNvPr id="13" name="组合 40"/>
            <p:cNvGrpSpPr/>
            <p:nvPr/>
          </p:nvGrpSpPr>
          <p:grpSpPr>
            <a:xfrm>
              <a:off x="251520" y="988875"/>
              <a:ext cx="1897832" cy="1775795"/>
              <a:chOff x="304800" y="673100"/>
              <a:chExt cx="4000500" cy="4000500"/>
            </a:xfrm>
            <a:effectLst>
              <a:outerShdw blurRad="444500" dist="254000" dir="8100000" algn="tr" rotWithShape="0">
                <a:prstClr val="black">
                  <a:alpha val="50000"/>
                </a:prstClr>
              </a:outerShdw>
            </a:effectLst>
          </p:grpSpPr>
          <p:sp>
            <p:nvSpPr>
              <p:cNvPr id="42" name="同心圆 41"/>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黑体" panose="02010609060101010101" pitchFamily="49" charset="-122"/>
                  <a:ea typeface="黑体" panose="02010609060101010101" pitchFamily="49" charset="-122"/>
                  <a:cs typeface="+mn-cs"/>
                </a:endParaRPr>
              </a:p>
            </p:txBody>
          </p:sp>
          <p:sp>
            <p:nvSpPr>
              <p:cNvPr id="43" name="椭圆 42"/>
              <p:cNvSpPr/>
              <p:nvPr/>
            </p:nvSpPr>
            <p:spPr>
              <a:xfrm>
                <a:off x="392113" y="760413"/>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黑体" panose="02010609060101010101" pitchFamily="49" charset="-122"/>
                  <a:ea typeface="黑体" panose="02010609060101010101" pitchFamily="49" charset="-122"/>
                  <a:cs typeface="+mn-cs"/>
                </a:endParaRPr>
              </a:p>
            </p:txBody>
          </p:sp>
        </p:grpSp>
        <p:grpSp>
          <p:nvGrpSpPr>
            <p:cNvPr id="14" name="组合 43"/>
            <p:cNvGrpSpPr/>
            <p:nvPr/>
          </p:nvGrpSpPr>
          <p:grpSpPr>
            <a:xfrm>
              <a:off x="1475656" y="2139702"/>
              <a:ext cx="936104" cy="899016"/>
              <a:chOff x="304800" y="673095"/>
              <a:chExt cx="4000500" cy="4000505"/>
            </a:xfrm>
            <a:effectLst>
              <a:outerShdw blurRad="444500" dist="254000" dir="8100000" algn="tr" rotWithShape="0">
                <a:prstClr val="black">
                  <a:alpha val="50000"/>
                </a:prstClr>
              </a:outerShdw>
            </a:effectLst>
          </p:grpSpPr>
          <p:sp>
            <p:nvSpPr>
              <p:cNvPr id="45" name="同心圆 44"/>
              <p:cNvSpPr/>
              <p:nvPr/>
            </p:nvSpPr>
            <p:spPr>
              <a:xfrm>
                <a:off x="304800" y="673095"/>
                <a:ext cx="4000500" cy="4000505"/>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黑体" panose="02010609060101010101" pitchFamily="49" charset="-122"/>
                  <a:ea typeface="黑体" panose="02010609060101010101" pitchFamily="49" charset="-122"/>
                  <a:cs typeface="+mn-cs"/>
                </a:endParaRPr>
              </a:p>
            </p:txBody>
          </p:sp>
          <p:sp>
            <p:nvSpPr>
              <p:cNvPr id="46" name="椭圆 45"/>
              <p:cNvSpPr/>
              <p:nvPr/>
            </p:nvSpPr>
            <p:spPr>
              <a:xfrm>
                <a:off x="392112" y="760413"/>
                <a:ext cx="3825872" cy="3825873"/>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黑体" panose="02010609060101010101" pitchFamily="49" charset="-122"/>
                  <a:ea typeface="黑体" panose="02010609060101010101" pitchFamily="49" charset="-122"/>
                  <a:cs typeface="+mn-cs"/>
                </a:endParaRPr>
              </a:p>
            </p:txBody>
          </p:sp>
        </p:grpSp>
        <p:sp>
          <p:nvSpPr>
            <p:cNvPr id="37" name="TextBox 36"/>
            <p:cNvSpPr txBox="1"/>
            <p:nvPr/>
          </p:nvSpPr>
          <p:spPr>
            <a:xfrm>
              <a:off x="551509" y="1635501"/>
              <a:ext cx="1296780" cy="368265"/>
            </a:xfrm>
            <a:prstGeom prst="rect">
              <a:avLst/>
            </a:prstGeom>
            <a:noFill/>
          </p:spPr>
          <p:txBody>
            <a:bodyPr lIns="0" tIns="0" rIns="0" bIns="0">
              <a:spAutoFit/>
            </a:bodyPr>
            <a:lstStyle/>
            <a:p>
              <a:pPr marR="0" algn="ctr" defTabSz="914400">
                <a:buClrTx/>
                <a:buSzTx/>
                <a:buFontTx/>
                <a:buNone/>
                <a:defRPr/>
              </a:pPr>
              <a:r>
                <a:rPr kumimoji="0" lang="zh-CN" altLang="en-US" sz="2400" b="1" kern="1200" cap="none" spc="0" normalizeH="0" baseline="0" noProof="0" dirty="0">
                  <a:solidFill>
                    <a:schemeClr val="accent6"/>
                  </a:solidFill>
                  <a:latin typeface="黑体" panose="02010609060101010101" pitchFamily="49" charset="-122"/>
                  <a:ea typeface="黑体" panose="02010609060101010101" pitchFamily="49" charset="-122"/>
                  <a:cs typeface="+mn-cs"/>
                </a:rPr>
                <a:t>第二条</a:t>
              </a:r>
              <a:endParaRPr kumimoji="0" lang="en-US" altLang="zh-CN" sz="2400" b="1" kern="1200" cap="none" spc="0" normalizeH="0" baseline="0" noProof="0" dirty="0">
                <a:solidFill>
                  <a:schemeClr val="accent6"/>
                </a:solidFill>
                <a:latin typeface="黑体" panose="02010609060101010101" pitchFamily="49" charset="-122"/>
                <a:ea typeface="黑体" panose="02010609060101010101" pitchFamily="49" charset="-122"/>
                <a:cs typeface="+mn-cs"/>
              </a:endParaRPr>
            </a:p>
          </p:txBody>
        </p:sp>
      </p:grpSp>
      <p:grpSp>
        <p:nvGrpSpPr>
          <p:cNvPr id="35846" name="组合 40"/>
          <p:cNvGrpSpPr/>
          <p:nvPr/>
        </p:nvGrpSpPr>
        <p:grpSpPr>
          <a:xfrm>
            <a:off x="1258888" y="339725"/>
            <a:ext cx="6491287" cy="360363"/>
            <a:chOff x="1259632" y="339725"/>
            <a:chExt cx="6490964" cy="360363"/>
          </a:xfrm>
        </p:grpSpPr>
        <p:pic>
          <p:nvPicPr>
            <p:cNvPr id="35847" name="Image 12" descr="Divider Right.png"/>
            <p:cNvPicPr>
              <a:picLocks noChangeAspect="1"/>
            </p:cNvPicPr>
            <p:nvPr/>
          </p:nvPicPr>
          <p:blipFill>
            <a:blip r:embed="rId1"/>
            <a:stretch>
              <a:fillRect/>
            </a:stretch>
          </p:blipFill>
          <p:spPr>
            <a:xfrm>
              <a:off x="1259632" y="411510"/>
              <a:ext cx="1522412" cy="52387"/>
            </a:xfrm>
            <a:prstGeom prst="rect">
              <a:avLst/>
            </a:prstGeom>
            <a:noFill/>
            <a:ln w="9525">
              <a:noFill/>
            </a:ln>
          </p:spPr>
        </p:pic>
        <p:pic>
          <p:nvPicPr>
            <p:cNvPr id="35848" name="Image 12" descr="Divider Right.png"/>
            <p:cNvPicPr>
              <a:picLocks noChangeAspect="1"/>
            </p:cNvPicPr>
            <p:nvPr/>
          </p:nvPicPr>
          <p:blipFill>
            <a:blip r:embed="rId2"/>
            <a:stretch>
              <a:fillRect/>
            </a:stretch>
          </p:blipFill>
          <p:spPr>
            <a:xfrm>
              <a:off x="6228184" y="411510"/>
              <a:ext cx="1522412" cy="52387"/>
            </a:xfrm>
            <a:prstGeom prst="rect">
              <a:avLst/>
            </a:prstGeom>
            <a:noFill/>
            <a:ln w="9525">
              <a:noFill/>
            </a:ln>
          </p:spPr>
        </p:pic>
        <p:sp>
          <p:nvSpPr>
            <p:cNvPr id="51" name="TextBox 50"/>
            <p:cNvSpPr txBox="1"/>
            <p:nvPr/>
          </p:nvSpPr>
          <p:spPr>
            <a:xfrm>
              <a:off x="2269232" y="339725"/>
              <a:ext cx="4462240" cy="276225"/>
            </a:xfrm>
            <a:prstGeom prst="rect">
              <a:avLst/>
            </a:prstGeom>
            <a:noFill/>
          </p:spPr>
          <p:txBody>
            <a:bodyPr lIns="0" tIns="0" rIns="0" bIns="0">
              <a:spAutoFit/>
            </a:bodyPr>
            <a:lstStyle/>
            <a:p>
              <a:pPr marL="171450" marR="0" lvl="1" indent="-171450" algn="ctr" defTabSz="914400" rtl="0" eaLnBrk="1" fontAlgn="base" latinLnBrk="0" hangingPunct="1">
                <a:lnSpc>
                  <a:spcPct val="100000"/>
                </a:lnSpc>
                <a:spcBef>
                  <a:spcPct val="0"/>
                </a:spcBef>
                <a:spcAft>
                  <a:spcPct val="0"/>
                </a:spcAft>
                <a:buClrTx/>
                <a:buSzTx/>
                <a:buFontTx/>
                <a:buNone/>
                <a:defRPr/>
              </a:pPr>
              <a:r>
                <a:rPr kumimoji="0" lang="zh-CN" altLang="en-US" sz="1800" b="1" i="0" u="none" strike="noStrike" kern="1200" cap="none" spc="0" normalizeH="0" baseline="0" noProof="0" dirty="0">
                  <a:ln>
                    <a:noFill/>
                  </a:ln>
                  <a:solidFill>
                    <a:schemeClr val="tx1">
                      <a:lumMod val="50000"/>
                      <a:lumOff val="50000"/>
                    </a:schemeClr>
                  </a:solidFill>
                  <a:effectLst/>
                  <a:uLnTx/>
                  <a:uFillTx/>
                  <a:latin typeface="黑体" panose="02010609060101010101" pitchFamily="49" charset="-122"/>
                  <a:ea typeface="黑体" panose="02010609060101010101" pitchFamily="49" charset="-122"/>
                  <a:cs typeface="+mn-cs"/>
                </a:rPr>
                <a:t>新</a:t>
              </a:r>
              <a:r>
                <a:rPr kumimoji="0" lang="en-US" altLang="zh-CN" sz="1800" b="1" i="0" u="none" strike="noStrike" kern="1200" cap="none" spc="0" normalizeH="0" baseline="0" noProof="0" dirty="0">
                  <a:ln>
                    <a:noFill/>
                  </a:ln>
                  <a:solidFill>
                    <a:schemeClr val="tx1">
                      <a:lumMod val="50000"/>
                      <a:lumOff val="50000"/>
                    </a:schemeClr>
                  </a:solidFill>
                  <a:effectLst/>
                  <a:uLnTx/>
                  <a:uFillTx/>
                  <a:latin typeface="黑体" panose="02010609060101010101" pitchFamily="49" charset="-122"/>
                  <a:ea typeface="黑体" panose="02010609060101010101" pitchFamily="49" charset="-122"/>
                  <a:cs typeface="+mn-cs"/>
                </a:rPr>
                <a:t>《</a:t>
              </a:r>
              <a:r>
                <a:rPr kumimoji="0" lang="zh-CN" altLang="en-US" sz="1800" b="1" i="0" u="none" strike="noStrike" kern="1200" cap="none" spc="0" normalizeH="0" baseline="0" noProof="0" dirty="0">
                  <a:ln>
                    <a:noFill/>
                  </a:ln>
                  <a:solidFill>
                    <a:schemeClr val="tx1">
                      <a:lumMod val="50000"/>
                      <a:lumOff val="50000"/>
                    </a:schemeClr>
                  </a:solidFill>
                  <a:effectLst/>
                  <a:uLnTx/>
                  <a:uFillTx/>
                  <a:latin typeface="黑体" panose="02010609060101010101" pitchFamily="49" charset="-122"/>
                  <a:ea typeface="黑体" panose="02010609060101010101" pitchFamily="49" charset="-122"/>
                  <a:cs typeface="+mn-cs"/>
                </a:rPr>
                <a:t>江苏省献血条例</a:t>
              </a:r>
              <a:r>
                <a:rPr kumimoji="0" lang="en-US" altLang="zh-CN" sz="1800" b="1" i="0" u="none" strike="noStrike" kern="1200" cap="none" spc="0" normalizeH="0" baseline="0" noProof="0" dirty="0">
                  <a:ln>
                    <a:noFill/>
                  </a:ln>
                  <a:solidFill>
                    <a:schemeClr val="tx1">
                      <a:lumMod val="50000"/>
                      <a:lumOff val="50000"/>
                    </a:schemeClr>
                  </a:solidFill>
                  <a:effectLst/>
                  <a:uLnTx/>
                  <a:uFillTx/>
                  <a:latin typeface="黑体" panose="02010609060101010101" pitchFamily="49" charset="-122"/>
                  <a:ea typeface="黑体" panose="02010609060101010101" pitchFamily="49" charset="-122"/>
                  <a:cs typeface="+mn-cs"/>
                </a:rPr>
                <a:t>》</a:t>
              </a:r>
              <a:r>
                <a:rPr kumimoji="0" lang="zh-CN" altLang="en-US" sz="1800" b="1" i="0" u="none" strike="noStrike" kern="1200" cap="none" spc="0" normalizeH="0" baseline="0" noProof="0" dirty="0">
                  <a:ln>
                    <a:noFill/>
                  </a:ln>
                  <a:solidFill>
                    <a:schemeClr val="tx1">
                      <a:lumMod val="50000"/>
                      <a:lumOff val="50000"/>
                    </a:schemeClr>
                  </a:solidFill>
                  <a:effectLst/>
                  <a:uLnTx/>
                  <a:uFillTx/>
                  <a:latin typeface="黑体" panose="02010609060101010101" pitchFamily="49" charset="-122"/>
                  <a:ea typeface="黑体" panose="02010609060101010101" pitchFamily="49" charset="-122"/>
                  <a:cs typeface="+mn-cs"/>
                </a:rPr>
                <a:t>亮点</a:t>
              </a:r>
              <a:endParaRPr kumimoji="0" lang="zh-CN" altLang="en-US" sz="1800" b="0" i="0" u="none" strike="noStrike" kern="1200" cap="none" spc="0" normalizeH="0" baseline="0" noProof="0" dirty="0">
                <a:ln>
                  <a:noFill/>
                </a:ln>
                <a:solidFill>
                  <a:schemeClr val="tx1"/>
                </a:solidFill>
                <a:effectLst/>
                <a:uLnTx/>
                <a:uFillTx/>
                <a:latin typeface="黑体" panose="02010609060101010101" pitchFamily="49" charset="-122"/>
                <a:ea typeface="黑体" panose="02010609060101010101" pitchFamily="49" charset="-122"/>
                <a:cs typeface="+mn-cs"/>
              </a:endParaRPr>
            </a:p>
          </p:txBody>
        </p:sp>
        <p:cxnSp>
          <p:nvCxnSpPr>
            <p:cNvPr id="52" name="Straight Connector 21"/>
            <p:cNvCxnSpPr/>
            <p:nvPr/>
          </p:nvCxnSpPr>
          <p:spPr>
            <a:xfrm>
              <a:off x="2556554" y="700088"/>
              <a:ext cx="3671705" cy="0"/>
            </a:xfrm>
            <a:prstGeom prst="line">
              <a:avLst/>
            </a:prstGeom>
            <a:ln w="38100">
              <a:solidFill>
                <a:schemeClr val="bg2"/>
              </a:solidFill>
              <a:prstDash val="sysDash"/>
            </a:ln>
          </p:spPr>
          <p:style>
            <a:lnRef idx="1">
              <a:schemeClr val="accent1"/>
            </a:lnRef>
            <a:fillRef idx="0">
              <a:schemeClr val="accent1"/>
            </a:fillRef>
            <a:effectRef idx="0">
              <a:schemeClr val="accent1"/>
            </a:effectRef>
            <a:fontRef idx="minor">
              <a:schemeClr val="tx1"/>
            </a:fontRef>
          </p:style>
        </p:cxnSp>
      </p:grpSp>
    </p:spTree>
  </p:cSld>
  <p:clrMapOvr>
    <a:masterClrMapping/>
  </p:clrMapOvr>
  <p:transition advTm="0"/>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grpSp>
        <p:nvGrpSpPr>
          <p:cNvPr id="36866" name="组合 33"/>
          <p:cNvGrpSpPr/>
          <p:nvPr/>
        </p:nvGrpSpPr>
        <p:grpSpPr>
          <a:xfrm>
            <a:off x="2268538" y="3148013"/>
            <a:ext cx="5472112" cy="1368425"/>
            <a:chOff x="1258888" y="3147814"/>
            <a:chExt cx="3168650" cy="1509058"/>
          </a:xfrm>
        </p:grpSpPr>
        <p:sp>
          <p:nvSpPr>
            <p:cNvPr id="6" name="圆角矩形 5"/>
            <p:cNvSpPr/>
            <p:nvPr/>
          </p:nvSpPr>
          <p:spPr bwMode="auto">
            <a:xfrm>
              <a:off x="1258888" y="3287866"/>
              <a:ext cx="3168650" cy="1369006"/>
            </a:xfrm>
            <a:prstGeom prst="roundRect">
              <a:avLst/>
            </a:prstGeom>
            <a:noFill/>
            <a:ln>
              <a:solidFill>
                <a:schemeClr val="tx1">
                  <a:lumMod val="75000"/>
                  <a:lumOff val="25000"/>
                </a:schemeClr>
              </a:solidFill>
            </a:ln>
          </p:spPr>
          <p:style>
            <a:lnRef idx="2">
              <a:schemeClr val="accent2"/>
            </a:lnRef>
            <a:fillRef idx="1">
              <a:schemeClr val="lt1"/>
            </a:fillRef>
            <a:effectRef idx="0">
              <a:schemeClr val="accent2"/>
            </a:effectRef>
            <a:fontRef idx="minor">
              <a:schemeClr val="dk1"/>
            </a:fontRef>
          </p:style>
          <p:txBody>
            <a:bodyPr lIns="91430" tIns="45716" rIns="91430" bIns="45716" anchor="ctr"/>
            <a:lstStyle/>
            <a:p>
              <a:pPr marL="0" marR="0" lvl="2" indent="0" algn="ctr" defTabSz="914400" rtl="0" eaLnBrk="0" fontAlgn="ctr" latinLnBrk="0" hangingPunct="0">
                <a:lnSpc>
                  <a:spcPct val="100000"/>
                </a:lnSpc>
                <a:spcBef>
                  <a:spcPct val="0"/>
                </a:spcBef>
                <a:spcAft>
                  <a:spcPct val="0"/>
                </a:spcAft>
                <a:buClr>
                  <a:srgbClr val="FF0000"/>
                </a:buClr>
                <a:buSzPct val="70000"/>
                <a:buFont typeface="Wingdings" panose="05000000000000000000" pitchFamily="2" charset="2"/>
                <a:buChar char="n"/>
                <a:tabLst>
                  <a:tab pos="135890" algn="l"/>
                </a:tabLst>
                <a:defRPr/>
              </a:pPr>
              <a:endParaRPr kumimoji="0" lang="zh-CN" altLang="en-US" sz="1400" b="0" i="0" u="none" strike="noStrike" kern="1200" cap="none" spc="0" normalizeH="0" baseline="0" noProof="0" dirty="0">
                <a:ln>
                  <a:noFill/>
                </a:ln>
                <a:solidFill>
                  <a:schemeClr val="accent2"/>
                </a:solidFill>
                <a:effectLst/>
                <a:uLnTx/>
                <a:uFillTx/>
                <a:latin typeface="黑体" panose="02010609060101010101" pitchFamily="49" charset="-122"/>
                <a:ea typeface="黑体" panose="02010609060101010101" pitchFamily="49" charset="-122"/>
                <a:cs typeface="+mn-cs"/>
              </a:endParaRPr>
            </a:p>
          </p:txBody>
        </p:sp>
        <p:sp>
          <p:nvSpPr>
            <p:cNvPr id="7" name="矩形 87"/>
            <p:cNvSpPr>
              <a:spLocks noChangeArrowheads="1"/>
            </p:cNvSpPr>
            <p:nvPr/>
          </p:nvSpPr>
          <p:spPr bwMode="auto">
            <a:xfrm>
              <a:off x="1258888" y="3877833"/>
              <a:ext cx="3055583" cy="712514"/>
            </a:xfrm>
            <a:prstGeom prst="rect">
              <a:avLst/>
            </a:prstGeom>
            <a:noFill/>
            <a:ln w="9525">
              <a:noFill/>
              <a:miter lim="800000"/>
            </a:ln>
          </p:spPr>
          <p:txBody>
            <a:bodyPr lIns="91430" tIns="45716" rIns="91430" bIns="45716">
              <a:spAutoFit/>
            </a:bodyPr>
            <a:lstStyle/>
            <a:p>
              <a:pPr marL="0" marR="0" lvl="0" indent="0" algn="ctr" defTabSz="914400" rtl="0" eaLnBrk="0" fontAlgn="ctr" latinLnBrk="0" hangingPunct="0">
                <a:lnSpc>
                  <a:spcPct val="100000"/>
                </a:lnSpc>
                <a:spcBef>
                  <a:spcPct val="0"/>
                </a:spcBef>
                <a:spcAft>
                  <a:spcPct val="0"/>
                </a:spcAft>
                <a:buClr>
                  <a:srgbClr val="FF0000"/>
                </a:buClr>
                <a:buSzPct val="70000"/>
                <a:buFontTx/>
                <a:buNone/>
                <a:defRPr/>
              </a:pPr>
              <a:r>
                <a:rPr kumimoji="0" lang="zh-CN" altLang="en-US" sz="1200" b="0" i="0" u="none" strike="noStrike" kern="1200" cap="none" spc="0" normalizeH="0" baseline="0" noProof="0" dirty="0">
                  <a:ln>
                    <a:noFill/>
                  </a:ln>
                  <a:solidFill>
                    <a:schemeClr val="tx1"/>
                  </a:solidFill>
                  <a:effectLst/>
                  <a:uLnTx/>
                  <a:uFillTx/>
                  <a:latin typeface="黑体" panose="02010609060101010101" pitchFamily="49" charset="-122"/>
                  <a:ea typeface="黑体" panose="02010609060101010101" pitchFamily="49" charset="-122"/>
                  <a:cs typeface="+mn-cs"/>
                </a:rPr>
                <a:t>    县级以上地方人民政府应当加强对献血工作的领导，将献血工作经费纳入本级财政预算，根据采供血服务规模合理配备人员、设施和设备，建立献血工作联席会议制度，统一规划并组织、协调有关部门共同做好献血工作。</a:t>
              </a:r>
              <a:endParaRPr kumimoji="0" lang="zh-CN" altLang="en-US" sz="1200" b="0" i="0" u="none" strike="noStrike" kern="1200" cap="none" spc="0" normalizeH="0" baseline="0" noProof="0" dirty="0">
                <a:ln>
                  <a:noFill/>
                </a:ln>
                <a:solidFill>
                  <a:schemeClr val="tx1">
                    <a:lumMod val="65000"/>
                    <a:lumOff val="35000"/>
                  </a:schemeClr>
                </a:solidFill>
                <a:effectLst/>
                <a:uLnTx/>
                <a:uFillTx/>
                <a:latin typeface="黑体" panose="02010609060101010101" pitchFamily="49" charset="-122"/>
                <a:ea typeface="黑体" panose="02010609060101010101" pitchFamily="49" charset="-122"/>
                <a:cs typeface="+mn-cs"/>
              </a:endParaRPr>
            </a:p>
          </p:txBody>
        </p:sp>
        <p:grpSp>
          <p:nvGrpSpPr>
            <p:cNvPr id="36886" name="组合 35"/>
            <p:cNvGrpSpPr/>
            <p:nvPr/>
          </p:nvGrpSpPr>
          <p:grpSpPr>
            <a:xfrm>
              <a:off x="1907704" y="3147814"/>
              <a:ext cx="1800225" cy="574675"/>
              <a:chOff x="814328" y="3219334"/>
              <a:chExt cx="1356392" cy="432536"/>
            </a:xfrm>
          </p:grpSpPr>
          <p:grpSp>
            <p:nvGrpSpPr>
              <p:cNvPr id="4" name="组合 36"/>
              <p:cNvGrpSpPr/>
              <p:nvPr/>
            </p:nvGrpSpPr>
            <p:grpSpPr>
              <a:xfrm>
                <a:off x="814328" y="3219334"/>
                <a:ext cx="1356392" cy="432536"/>
                <a:chOff x="4304043" y="1286668"/>
                <a:chExt cx="3837944" cy="2757793"/>
              </a:xfrm>
              <a:effectLst>
                <a:outerShdw blurRad="381000" dist="254000" dir="8100000" algn="tr" rotWithShape="0">
                  <a:prstClr val="black">
                    <a:alpha val="40000"/>
                  </a:prstClr>
                </a:outerShdw>
              </a:effectLst>
            </p:grpSpPr>
            <p:sp>
              <p:nvSpPr>
                <p:cNvPr id="39" name="圆角矩形 38"/>
                <p:cNvSpPr/>
                <p:nvPr/>
              </p:nvSpPr>
              <p:spPr>
                <a:xfrm>
                  <a:off x="4304043" y="1286668"/>
                  <a:ext cx="3837944" cy="2757793"/>
                </a:xfrm>
                <a:prstGeom prst="roundRect">
                  <a:avLst/>
                </a:prstGeom>
                <a:gradFill>
                  <a:gsLst>
                    <a:gs pos="62000">
                      <a:schemeClr val="bg1">
                        <a:lumMod val="95000"/>
                      </a:schemeClr>
                    </a:gs>
                    <a:gs pos="0">
                      <a:schemeClr val="bg1"/>
                    </a:gs>
                    <a:gs pos="100000">
                      <a:schemeClr val="bg1">
                        <a:lumMod val="85000"/>
                      </a:schemeClr>
                    </a:gs>
                    <a:gs pos="0">
                      <a:schemeClr val="bg1"/>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lumMod val="75000"/>
                        <a:lumOff val="25000"/>
                      </a:schemeClr>
                    </a:solidFill>
                    <a:effectLst/>
                    <a:uLnTx/>
                    <a:uFillTx/>
                    <a:latin typeface="黑体" panose="02010609060101010101" pitchFamily="49" charset="-122"/>
                    <a:ea typeface="黑体" panose="02010609060101010101" pitchFamily="49" charset="-122"/>
                    <a:cs typeface="+mn-cs"/>
                  </a:endParaRPr>
                </a:p>
              </p:txBody>
            </p:sp>
            <p:sp>
              <p:nvSpPr>
                <p:cNvPr id="40" name="圆角矩形 39"/>
                <p:cNvSpPr/>
                <p:nvPr/>
              </p:nvSpPr>
              <p:spPr>
                <a:xfrm>
                  <a:off x="4351927" y="1373342"/>
                  <a:ext cx="3742173" cy="2584452"/>
                </a:xfrm>
                <a:prstGeom prst="roundRect">
                  <a:avLst/>
                </a:prstGeom>
                <a:gradFill>
                  <a:gsLst>
                    <a:gs pos="42000">
                      <a:srgbClr val="F0F0F0"/>
                    </a:gs>
                    <a:gs pos="0">
                      <a:schemeClr val="bg1"/>
                    </a:gs>
                    <a:gs pos="100000">
                      <a:schemeClr val="bg1">
                        <a:lumMod val="85000"/>
                      </a:schemeClr>
                    </a:gs>
                    <a:gs pos="0">
                      <a:schemeClr val="bg1"/>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lumMod val="75000"/>
                        <a:lumOff val="25000"/>
                      </a:schemeClr>
                    </a:solidFill>
                    <a:effectLst/>
                    <a:uLnTx/>
                    <a:uFillTx/>
                    <a:latin typeface="黑体" panose="02010609060101010101" pitchFamily="49" charset="-122"/>
                    <a:ea typeface="黑体" panose="02010609060101010101" pitchFamily="49" charset="-122"/>
                    <a:cs typeface="+mn-cs"/>
                  </a:endParaRPr>
                </a:p>
              </p:txBody>
            </p:sp>
          </p:grpSp>
          <p:sp>
            <p:nvSpPr>
              <p:cNvPr id="36888" name="TextBox 37"/>
              <p:cNvSpPr txBox="1"/>
              <p:nvPr/>
            </p:nvSpPr>
            <p:spPr>
              <a:xfrm>
                <a:off x="1100617" y="3338835"/>
                <a:ext cx="788238" cy="229801"/>
              </a:xfrm>
              <a:prstGeom prst="rect">
                <a:avLst/>
              </a:prstGeom>
              <a:noFill/>
              <a:ln w="9525">
                <a:noFill/>
              </a:ln>
            </p:spPr>
            <p:txBody>
              <a:bodyPr lIns="0" tIns="0" rIns="0" bIns="0">
                <a:spAutoFit/>
              </a:bodyPr>
              <a:p>
                <a:pPr algn="ctr"/>
                <a:r>
                  <a:rPr lang="zh-CN" altLang="en-US" b="1" dirty="0">
                    <a:solidFill>
                      <a:srgbClr val="FF0000"/>
                    </a:solidFill>
                    <a:latin typeface="黑体" panose="02010609060101010101" pitchFamily="49" charset="-122"/>
                    <a:ea typeface="黑体" panose="02010609060101010101" pitchFamily="49" charset="-122"/>
                  </a:rPr>
                  <a:t>新</a:t>
                </a:r>
                <a:endParaRPr lang="zh-CN" altLang="zh-CN" b="1" dirty="0">
                  <a:solidFill>
                    <a:srgbClr val="FF0000"/>
                  </a:solidFill>
                  <a:latin typeface="黑体" panose="02010609060101010101" pitchFamily="49" charset="-122"/>
                  <a:ea typeface="黑体" panose="02010609060101010101" pitchFamily="49" charset="-122"/>
                </a:endParaRPr>
              </a:p>
            </p:txBody>
          </p:sp>
        </p:grpSp>
      </p:grpSp>
      <p:sp>
        <p:nvSpPr>
          <p:cNvPr id="16" name="Half Frame 12"/>
          <p:cNvSpPr/>
          <p:nvPr/>
        </p:nvSpPr>
        <p:spPr>
          <a:xfrm rot="13545049">
            <a:off x="4685506" y="2459831"/>
            <a:ext cx="515938" cy="533400"/>
          </a:xfrm>
          <a:prstGeom prst="halfFrame">
            <a:avLst/>
          </a:prstGeom>
          <a:solidFill>
            <a:srgbClr val="FFC000"/>
          </a:solidFill>
          <a:effectLst/>
        </p:spPr>
        <p:style>
          <a:lnRef idx="0">
            <a:schemeClr val="lt1">
              <a:hueOff val="0"/>
              <a:satOff val="0"/>
              <a:lumOff val="0"/>
              <a:alphaOff val="0"/>
            </a:schemeClr>
          </a:lnRef>
          <a:fillRef idx="3">
            <a:scrgbClr r="0" g="0" b="0"/>
          </a:fillRef>
          <a:effectRef idx="2">
            <a:schemeClr val="accent1">
              <a:hueOff val="0"/>
              <a:satOff val="0"/>
              <a:lumOff val="0"/>
              <a:alphaOff val="0"/>
            </a:schemeClr>
          </a:effectRef>
          <a:fontRef idx="minor">
            <a:schemeClr val="lt1"/>
          </a:fontRef>
        </p:style>
      </p:sp>
      <p:grpSp>
        <p:nvGrpSpPr>
          <p:cNvPr id="36868" name="组合 32"/>
          <p:cNvGrpSpPr/>
          <p:nvPr/>
        </p:nvGrpSpPr>
        <p:grpSpPr>
          <a:xfrm>
            <a:off x="2268538" y="1203325"/>
            <a:ext cx="5399087" cy="1436688"/>
            <a:chOff x="1258888" y="1347614"/>
            <a:chExt cx="3168650" cy="1293167"/>
          </a:xfrm>
        </p:grpSpPr>
        <p:sp>
          <p:nvSpPr>
            <p:cNvPr id="8" name="圆角矩形 7"/>
            <p:cNvSpPr/>
            <p:nvPr/>
          </p:nvSpPr>
          <p:spPr bwMode="auto">
            <a:xfrm>
              <a:off x="1258888" y="1347614"/>
              <a:ext cx="3168650" cy="1151704"/>
            </a:xfrm>
            <a:prstGeom prst="roundRect">
              <a:avLst/>
            </a:prstGeom>
            <a:noFill/>
            <a:ln>
              <a:solidFill>
                <a:schemeClr val="tx1">
                  <a:lumMod val="75000"/>
                  <a:lumOff val="25000"/>
                </a:schemeClr>
              </a:solidFill>
            </a:ln>
          </p:spPr>
          <p:style>
            <a:lnRef idx="2">
              <a:schemeClr val="accent3"/>
            </a:lnRef>
            <a:fillRef idx="1">
              <a:schemeClr val="lt1"/>
            </a:fillRef>
            <a:effectRef idx="0">
              <a:schemeClr val="accent3"/>
            </a:effectRef>
            <a:fontRef idx="minor">
              <a:schemeClr val="dk1"/>
            </a:fontRef>
          </p:style>
          <p:txBody>
            <a:bodyPr lIns="91430" tIns="45716" rIns="91430" bIns="45716" anchor="ctr"/>
            <a:lstStyle/>
            <a:p>
              <a:pPr marL="0" marR="0" lvl="2" indent="0" algn="ctr" defTabSz="914400" rtl="0" eaLnBrk="0" fontAlgn="ctr" latinLnBrk="0" hangingPunct="0">
                <a:lnSpc>
                  <a:spcPct val="100000"/>
                </a:lnSpc>
                <a:spcBef>
                  <a:spcPct val="0"/>
                </a:spcBef>
                <a:spcAft>
                  <a:spcPct val="0"/>
                </a:spcAft>
                <a:buClr>
                  <a:srgbClr val="FF0000"/>
                </a:buClr>
                <a:buSzPct val="70000"/>
                <a:buFont typeface="Wingdings" panose="05000000000000000000" pitchFamily="2" charset="2"/>
                <a:buChar char="n"/>
                <a:tabLst>
                  <a:tab pos="135890" algn="l"/>
                </a:tabLst>
                <a:defRPr/>
              </a:pPr>
              <a:endParaRPr kumimoji="0" lang="zh-CN" altLang="en-US" sz="1400" b="0" i="0" u="none" strike="noStrike" kern="1200" cap="none" spc="0" normalizeH="0" baseline="0" noProof="0" dirty="0">
                <a:ln>
                  <a:noFill/>
                </a:ln>
                <a:solidFill>
                  <a:schemeClr val="tx1"/>
                </a:solidFill>
                <a:effectLst/>
                <a:uLnTx/>
                <a:uFillTx/>
                <a:latin typeface="黑体" panose="02010609060101010101" pitchFamily="49" charset="-122"/>
                <a:ea typeface="黑体" panose="02010609060101010101" pitchFamily="49" charset="-122"/>
                <a:cs typeface="+mn-cs"/>
              </a:endParaRPr>
            </a:p>
          </p:txBody>
        </p:sp>
        <p:sp>
          <p:nvSpPr>
            <p:cNvPr id="36880" name="矩形 87"/>
            <p:cNvSpPr/>
            <p:nvPr/>
          </p:nvSpPr>
          <p:spPr>
            <a:xfrm>
              <a:off x="1301137" y="1477199"/>
              <a:ext cx="3109913" cy="581757"/>
            </a:xfrm>
            <a:prstGeom prst="rect">
              <a:avLst/>
            </a:prstGeom>
            <a:noFill/>
            <a:ln w="9525">
              <a:noFill/>
            </a:ln>
          </p:spPr>
          <p:txBody>
            <a:bodyPr lIns="91430" tIns="45716" rIns="91430" bIns="45716">
              <a:spAutoFit/>
            </a:bodyPr>
            <a:p>
              <a:pPr algn="ctr" eaLnBrk="0" fontAlgn="ctr" hangingPunct="0">
                <a:buClr>
                  <a:srgbClr val="FF0000"/>
                </a:buClr>
                <a:buSzPct val="70000"/>
              </a:pPr>
              <a:r>
                <a:rPr lang="zh-CN" altLang="en-US" sz="1200" dirty="0">
                  <a:latin typeface="黑体" panose="02010609060101010101" pitchFamily="49" charset="-122"/>
                  <a:ea typeface="黑体" panose="02010609060101010101" pitchFamily="49" charset="-122"/>
                </a:rPr>
                <a:t>    地方各级人民政府领导本行政区域的献血工作，保证献血工作经费，组织开展献血的宣传教育，统一规划并组织、协调有关部门共同做好献血工作。</a:t>
              </a:r>
              <a:endParaRPr lang="zh-CN" altLang="en-US" sz="1200" dirty="0">
                <a:latin typeface="黑体" panose="02010609060101010101" pitchFamily="49" charset="-122"/>
                <a:ea typeface="黑体" panose="02010609060101010101" pitchFamily="49" charset="-122"/>
              </a:endParaRPr>
            </a:p>
          </p:txBody>
        </p:sp>
        <p:grpSp>
          <p:nvGrpSpPr>
            <p:cNvPr id="36881" name="组合 26"/>
            <p:cNvGrpSpPr/>
            <p:nvPr/>
          </p:nvGrpSpPr>
          <p:grpSpPr>
            <a:xfrm>
              <a:off x="1907704" y="2067694"/>
              <a:ext cx="1800225" cy="573087"/>
              <a:chOff x="814328" y="3219334"/>
              <a:chExt cx="1356392" cy="432536"/>
            </a:xfrm>
          </p:grpSpPr>
          <p:grpSp>
            <p:nvGrpSpPr>
              <p:cNvPr id="10" name="组合 27"/>
              <p:cNvGrpSpPr/>
              <p:nvPr/>
            </p:nvGrpSpPr>
            <p:grpSpPr>
              <a:xfrm>
                <a:off x="814328" y="3219334"/>
                <a:ext cx="1356392" cy="432536"/>
                <a:chOff x="4304043" y="1286668"/>
                <a:chExt cx="3837944" cy="2757793"/>
              </a:xfrm>
              <a:effectLst>
                <a:outerShdw blurRad="381000" dist="254000" dir="8100000" algn="tr" rotWithShape="0">
                  <a:prstClr val="black">
                    <a:alpha val="40000"/>
                  </a:prstClr>
                </a:outerShdw>
              </a:effectLst>
            </p:grpSpPr>
            <p:sp>
              <p:nvSpPr>
                <p:cNvPr id="30" name="圆角矩形 29"/>
                <p:cNvSpPr/>
                <p:nvPr/>
              </p:nvSpPr>
              <p:spPr>
                <a:xfrm>
                  <a:off x="4304043" y="1286668"/>
                  <a:ext cx="3837944" cy="2757793"/>
                </a:xfrm>
                <a:prstGeom prst="roundRect">
                  <a:avLst/>
                </a:prstGeom>
                <a:gradFill>
                  <a:gsLst>
                    <a:gs pos="62000">
                      <a:schemeClr val="bg1">
                        <a:lumMod val="95000"/>
                      </a:schemeClr>
                    </a:gs>
                    <a:gs pos="0">
                      <a:schemeClr val="bg1"/>
                    </a:gs>
                    <a:gs pos="100000">
                      <a:schemeClr val="bg1">
                        <a:lumMod val="85000"/>
                      </a:schemeClr>
                    </a:gs>
                    <a:gs pos="0">
                      <a:schemeClr val="bg1"/>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lumMod val="75000"/>
                        <a:lumOff val="25000"/>
                      </a:schemeClr>
                    </a:solidFill>
                    <a:effectLst/>
                    <a:uLnTx/>
                    <a:uFillTx/>
                    <a:latin typeface="黑体" panose="02010609060101010101" pitchFamily="49" charset="-122"/>
                    <a:ea typeface="黑体" panose="02010609060101010101" pitchFamily="49" charset="-122"/>
                    <a:cs typeface="+mn-cs"/>
                  </a:endParaRPr>
                </a:p>
              </p:txBody>
            </p:sp>
            <p:sp>
              <p:nvSpPr>
                <p:cNvPr id="35" name="圆角矩形 34"/>
                <p:cNvSpPr/>
                <p:nvPr/>
              </p:nvSpPr>
              <p:spPr>
                <a:xfrm>
                  <a:off x="4351927" y="1373342"/>
                  <a:ext cx="3742173" cy="2584452"/>
                </a:xfrm>
                <a:prstGeom prst="roundRect">
                  <a:avLst/>
                </a:prstGeom>
                <a:gradFill>
                  <a:gsLst>
                    <a:gs pos="42000">
                      <a:srgbClr val="F0F0F0"/>
                    </a:gs>
                    <a:gs pos="0">
                      <a:schemeClr val="bg1"/>
                    </a:gs>
                    <a:gs pos="100000">
                      <a:schemeClr val="bg1">
                        <a:lumMod val="85000"/>
                      </a:schemeClr>
                    </a:gs>
                    <a:gs pos="0">
                      <a:schemeClr val="bg1"/>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lumMod val="75000"/>
                        <a:lumOff val="25000"/>
                      </a:schemeClr>
                    </a:solidFill>
                    <a:effectLst/>
                    <a:uLnTx/>
                    <a:uFillTx/>
                    <a:latin typeface="黑体" panose="02010609060101010101" pitchFamily="49" charset="-122"/>
                    <a:ea typeface="黑体" panose="02010609060101010101" pitchFamily="49" charset="-122"/>
                    <a:cs typeface="+mn-cs"/>
                  </a:endParaRPr>
                </a:p>
              </p:txBody>
            </p:sp>
          </p:grpSp>
          <p:sp>
            <p:nvSpPr>
              <p:cNvPr id="61460" name="TextBox 28"/>
              <p:cNvSpPr txBox="1">
                <a:spLocks noChangeArrowheads="1"/>
              </p:cNvSpPr>
              <p:nvPr/>
            </p:nvSpPr>
            <p:spPr bwMode="auto">
              <a:xfrm>
                <a:off x="1120819" y="3312152"/>
                <a:ext cx="788326" cy="188732"/>
              </a:xfrm>
              <a:prstGeom prst="rect">
                <a:avLst/>
              </a:prstGeom>
              <a:noFill/>
              <a:ln w="9525">
                <a:noFill/>
                <a:miter lim="800000"/>
              </a:ln>
            </p:spPr>
            <p:txBody>
              <a:bodyPr lIns="0" tIns="0" rIns="0" bIns="0">
                <a:spAutoFit/>
              </a:bodyPr>
              <a:lstStyle/>
              <a:p>
                <a:pPr marR="0" algn="ctr" defTabSz="914400">
                  <a:buClrTx/>
                  <a:buSzTx/>
                  <a:buFontTx/>
                  <a:buNone/>
                  <a:defRPr/>
                </a:pPr>
                <a:r>
                  <a:rPr kumimoji="0" lang="zh-CN" altLang="en-US" b="1" kern="1200" cap="none" spc="0" normalizeH="0" baseline="0" noProof="0" dirty="0">
                    <a:solidFill>
                      <a:schemeClr val="bg2">
                        <a:lumMod val="10000"/>
                      </a:schemeClr>
                    </a:solidFill>
                    <a:latin typeface="黑体" panose="02010609060101010101" pitchFamily="49" charset="-122"/>
                    <a:ea typeface="黑体" panose="02010609060101010101" pitchFamily="49" charset="-122"/>
                    <a:cs typeface="宋体" panose="02010600030101010101" pitchFamily="2" charset="-122"/>
                  </a:rPr>
                  <a:t>旧</a:t>
                </a:r>
                <a:endParaRPr kumimoji="0" lang="zh-CN" altLang="zh-CN" b="1" kern="1200" cap="none" spc="0" normalizeH="0" baseline="0" noProof="0" dirty="0">
                  <a:solidFill>
                    <a:schemeClr val="bg2">
                      <a:lumMod val="10000"/>
                    </a:schemeClr>
                  </a:solidFill>
                  <a:latin typeface="黑体" panose="02010609060101010101" pitchFamily="49" charset="-122"/>
                  <a:ea typeface="黑体" panose="02010609060101010101" pitchFamily="49" charset="-122"/>
                  <a:cs typeface="宋体" panose="02010600030101010101" pitchFamily="2" charset="-122"/>
                </a:endParaRPr>
              </a:p>
            </p:txBody>
          </p:sp>
        </p:grpSp>
      </p:grpSp>
      <p:grpSp>
        <p:nvGrpSpPr>
          <p:cNvPr id="36869" name="组合 53"/>
          <p:cNvGrpSpPr/>
          <p:nvPr/>
        </p:nvGrpSpPr>
        <p:grpSpPr>
          <a:xfrm>
            <a:off x="250825" y="627063"/>
            <a:ext cx="2160588" cy="2411412"/>
            <a:chOff x="251520" y="627534"/>
            <a:chExt cx="2160240" cy="2411184"/>
          </a:xfrm>
        </p:grpSpPr>
        <p:grpSp>
          <p:nvGrpSpPr>
            <p:cNvPr id="12" name="组合 46"/>
            <p:cNvGrpSpPr/>
            <p:nvPr/>
          </p:nvGrpSpPr>
          <p:grpSpPr>
            <a:xfrm>
              <a:off x="755576" y="627534"/>
              <a:ext cx="699892" cy="654886"/>
              <a:chOff x="304800" y="673100"/>
              <a:chExt cx="4000500" cy="4000500"/>
            </a:xfrm>
            <a:effectLst>
              <a:outerShdw blurRad="444500" dist="254000" dir="8100000" algn="tr" rotWithShape="0">
                <a:prstClr val="black">
                  <a:alpha val="50000"/>
                </a:prstClr>
              </a:outerShdw>
            </a:effectLst>
          </p:grpSpPr>
          <p:sp>
            <p:nvSpPr>
              <p:cNvPr id="48" name="同心圆 47"/>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黑体" panose="02010609060101010101" pitchFamily="49" charset="-122"/>
                  <a:ea typeface="黑体" panose="02010609060101010101" pitchFamily="49" charset="-122"/>
                  <a:cs typeface="+mn-cs"/>
                </a:endParaRPr>
              </a:p>
            </p:txBody>
          </p:sp>
          <p:sp>
            <p:nvSpPr>
              <p:cNvPr id="49" name="椭圆 48"/>
              <p:cNvSpPr/>
              <p:nvPr/>
            </p:nvSpPr>
            <p:spPr>
              <a:xfrm>
                <a:off x="392113" y="760413"/>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黑体" panose="02010609060101010101" pitchFamily="49" charset="-122"/>
                  <a:ea typeface="黑体" panose="02010609060101010101" pitchFamily="49" charset="-122"/>
                  <a:cs typeface="+mn-cs"/>
                </a:endParaRPr>
              </a:p>
            </p:txBody>
          </p:sp>
        </p:grpSp>
        <p:grpSp>
          <p:nvGrpSpPr>
            <p:cNvPr id="13" name="组合 40"/>
            <p:cNvGrpSpPr/>
            <p:nvPr/>
          </p:nvGrpSpPr>
          <p:grpSpPr>
            <a:xfrm>
              <a:off x="251520" y="988875"/>
              <a:ext cx="1897832" cy="1775795"/>
              <a:chOff x="304800" y="673100"/>
              <a:chExt cx="4000500" cy="4000500"/>
            </a:xfrm>
            <a:effectLst>
              <a:outerShdw blurRad="444500" dist="254000" dir="8100000" algn="tr" rotWithShape="0">
                <a:prstClr val="black">
                  <a:alpha val="50000"/>
                </a:prstClr>
              </a:outerShdw>
            </a:effectLst>
          </p:grpSpPr>
          <p:sp>
            <p:nvSpPr>
              <p:cNvPr id="42" name="同心圆 41"/>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黑体" panose="02010609060101010101" pitchFamily="49" charset="-122"/>
                  <a:ea typeface="黑体" panose="02010609060101010101" pitchFamily="49" charset="-122"/>
                  <a:cs typeface="+mn-cs"/>
                </a:endParaRPr>
              </a:p>
            </p:txBody>
          </p:sp>
          <p:sp>
            <p:nvSpPr>
              <p:cNvPr id="43" name="椭圆 42"/>
              <p:cNvSpPr/>
              <p:nvPr/>
            </p:nvSpPr>
            <p:spPr>
              <a:xfrm>
                <a:off x="392113" y="760413"/>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黑体" panose="02010609060101010101" pitchFamily="49" charset="-122"/>
                  <a:ea typeface="黑体" panose="02010609060101010101" pitchFamily="49" charset="-122"/>
                  <a:cs typeface="+mn-cs"/>
                </a:endParaRPr>
              </a:p>
            </p:txBody>
          </p:sp>
        </p:grpSp>
        <p:grpSp>
          <p:nvGrpSpPr>
            <p:cNvPr id="14" name="组合 43"/>
            <p:cNvGrpSpPr/>
            <p:nvPr/>
          </p:nvGrpSpPr>
          <p:grpSpPr>
            <a:xfrm>
              <a:off x="1475656" y="2139702"/>
              <a:ext cx="936104" cy="899016"/>
              <a:chOff x="304800" y="673095"/>
              <a:chExt cx="4000500" cy="4000505"/>
            </a:xfrm>
            <a:effectLst>
              <a:outerShdw blurRad="444500" dist="254000" dir="8100000" algn="tr" rotWithShape="0">
                <a:prstClr val="black">
                  <a:alpha val="50000"/>
                </a:prstClr>
              </a:outerShdw>
            </a:effectLst>
          </p:grpSpPr>
          <p:sp>
            <p:nvSpPr>
              <p:cNvPr id="45" name="同心圆 44"/>
              <p:cNvSpPr/>
              <p:nvPr/>
            </p:nvSpPr>
            <p:spPr>
              <a:xfrm>
                <a:off x="304800" y="673095"/>
                <a:ext cx="4000500" cy="4000505"/>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黑体" panose="02010609060101010101" pitchFamily="49" charset="-122"/>
                  <a:ea typeface="黑体" panose="02010609060101010101" pitchFamily="49" charset="-122"/>
                  <a:cs typeface="+mn-cs"/>
                </a:endParaRPr>
              </a:p>
            </p:txBody>
          </p:sp>
          <p:sp>
            <p:nvSpPr>
              <p:cNvPr id="46" name="椭圆 45"/>
              <p:cNvSpPr/>
              <p:nvPr/>
            </p:nvSpPr>
            <p:spPr>
              <a:xfrm>
                <a:off x="392112" y="760413"/>
                <a:ext cx="3825872" cy="3825873"/>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黑体" panose="02010609060101010101" pitchFamily="49" charset="-122"/>
                  <a:ea typeface="黑体" panose="02010609060101010101" pitchFamily="49" charset="-122"/>
                  <a:cs typeface="+mn-cs"/>
                </a:endParaRPr>
              </a:p>
            </p:txBody>
          </p:sp>
        </p:grpSp>
        <p:sp>
          <p:nvSpPr>
            <p:cNvPr id="37" name="TextBox 36"/>
            <p:cNvSpPr txBox="1"/>
            <p:nvPr/>
          </p:nvSpPr>
          <p:spPr>
            <a:xfrm>
              <a:off x="538812" y="1460892"/>
              <a:ext cx="1296778" cy="676211"/>
            </a:xfrm>
            <a:prstGeom prst="rect">
              <a:avLst/>
            </a:prstGeom>
            <a:noFill/>
          </p:spPr>
          <p:txBody>
            <a:bodyPr lIns="0" tIns="0" rIns="0" bIns="0">
              <a:spAutoFit/>
            </a:bodyPr>
            <a:lstStyle/>
            <a:p>
              <a:pPr marR="0" algn="ctr" defTabSz="914400">
                <a:buClrTx/>
                <a:buSzTx/>
                <a:buFontTx/>
                <a:buNone/>
                <a:defRPr/>
              </a:pPr>
              <a:r>
                <a:rPr kumimoji="0" lang="zh-CN" altLang="en-US" sz="2400" b="1" kern="1200" cap="none" spc="0" normalizeH="0" baseline="0" noProof="0" dirty="0">
                  <a:solidFill>
                    <a:schemeClr val="accent6"/>
                  </a:solidFill>
                  <a:latin typeface="黑体" panose="02010609060101010101" pitchFamily="49" charset="-122"/>
                  <a:ea typeface="黑体" panose="02010609060101010101" pitchFamily="49" charset="-122"/>
                  <a:cs typeface="+mn-cs"/>
                </a:rPr>
                <a:t>第三条</a:t>
              </a:r>
              <a:endParaRPr kumimoji="0" lang="en-US" altLang="zh-CN" sz="2400" b="1" kern="1200" cap="none" spc="0" normalizeH="0" baseline="0" noProof="0" dirty="0">
                <a:solidFill>
                  <a:schemeClr val="accent6"/>
                </a:solidFill>
                <a:latin typeface="黑体" panose="02010609060101010101" pitchFamily="49" charset="-122"/>
                <a:ea typeface="黑体" panose="02010609060101010101" pitchFamily="49" charset="-122"/>
                <a:cs typeface="+mn-cs"/>
              </a:endParaRPr>
            </a:p>
            <a:p>
              <a:pPr marR="0" algn="ctr" defTabSz="914400">
                <a:buClrTx/>
                <a:buSzTx/>
                <a:buFontTx/>
                <a:buNone/>
                <a:defRPr/>
              </a:pPr>
              <a:r>
                <a:rPr kumimoji="0" lang="zh-CN" altLang="en-US" sz="2000" b="1" kern="1200" cap="none" spc="0" normalizeH="0" baseline="0" noProof="0" dirty="0">
                  <a:solidFill>
                    <a:schemeClr val="accent6"/>
                  </a:solidFill>
                  <a:latin typeface="黑体" panose="02010609060101010101" pitchFamily="49" charset="-122"/>
                  <a:ea typeface="黑体" panose="02010609060101010101" pitchFamily="49" charset="-122"/>
                  <a:cs typeface="+mn-cs"/>
                </a:rPr>
                <a:t>第一款</a:t>
              </a:r>
              <a:endParaRPr kumimoji="0" lang="zh-CN" altLang="en-US" sz="2000" b="1" kern="1200" cap="none" spc="0" normalizeH="0" baseline="0" noProof="0" dirty="0">
                <a:solidFill>
                  <a:schemeClr val="accent6"/>
                </a:solidFill>
                <a:latin typeface="黑体" panose="02010609060101010101" pitchFamily="49" charset="-122"/>
                <a:ea typeface="黑体" panose="02010609060101010101" pitchFamily="49" charset="-122"/>
                <a:cs typeface="+mn-cs"/>
              </a:endParaRPr>
            </a:p>
          </p:txBody>
        </p:sp>
      </p:grpSp>
      <p:grpSp>
        <p:nvGrpSpPr>
          <p:cNvPr id="36870" name="组合 40"/>
          <p:cNvGrpSpPr/>
          <p:nvPr/>
        </p:nvGrpSpPr>
        <p:grpSpPr>
          <a:xfrm>
            <a:off x="1258888" y="339725"/>
            <a:ext cx="6491287" cy="360363"/>
            <a:chOff x="1259632" y="339725"/>
            <a:chExt cx="6490964" cy="360363"/>
          </a:xfrm>
        </p:grpSpPr>
        <p:pic>
          <p:nvPicPr>
            <p:cNvPr id="36871" name="Image 12" descr="Divider Right.png"/>
            <p:cNvPicPr>
              <a:picLocks noChangeAspect="1"/>
            </p:cNvPicPr>
            <p:nvPr/>
          </p:nvPicPr>
          <p:blipFill>
            <a:blip r:embed="rId1"/>
            <a:stretch>
              <a:fillRect/>
            </a:stretch>
          </p:blipFill>
          <p:spPr>
            <a:xfrm>
              <a:off x="1259632" y="411510"/>
              <a:ext cx="1522412" cy="52387"/>
            </a:xfrm>
            <a:prstGeom prst="rect">
              <a:avLst/>
            </a:prstGeom>
            <a:noFill/>
            <a:ln w="9525">
              <a:noFill/>
            </a:ln>
          </p:spPr>
        </p:pic>
        <p:pic>
          <p:nvPicPr>
            <p:cNvPr id="36872" name="Image 12" descr="Divider Right.png"/>
            <p:cNvPicPr>
              <a:picLocks noChangeAspect="1"/>
            </p:cNvPicPr>
            <p:nvPr/>
          </p:nvPicPr>
          <p:blipFill>
            <a:blip r:embed="rId2"/>
            <a:stretch>
              <a:fillRect/>
            </a:stretch>
          </p:blipFill>
          <p:spPr>
            <a:xfrm>
              <a:off x="6228184" y="411510"/>
              <a:ext cx="1522412" cy="52387"/>
            </a:xfrm>
            <a:prstGeom prst="rect">
              <a:avLst/>
            </a:prstGeom>
            <a:noFill/>
            <a:ln w="9525">
              <a:noFill/>
            </a:ln>
          </p:spPr>
        </p:pic>
        <p:sp>
          <p:nvSpPr>
            <p:cNvPr id="51" name="TextBox 50"/>
            <p:cNvSpPr txBox="1"/>
            <p:nvPr/>
          </p:nvSpPr>
          <p:spPr>
            <a:xfrm>
              <a:off x="2269232" y="339725"/>
              <a:ext cx="4462240" cy="276225"/>
            </a:xfrm>
            <a:prstGeom prst="rect">
              <a:avLst/>
            </a:prstGeom>
            <a:noFill/>
          </p:spPr>
          <p:txBody>
            <a:bodyPr lIns="0" tIns="0" rIns="0" bIns="0">
              <a:spAutoFit/>
            </a:bodyPr>
            <a:lstStyle/>
            <a:p>
              <a:pPr marL="171450" marR="0" lvl="1" indent="-171450" algn="ctr" defTabSz="914400" rtl="0" eaLnBrk="1" fontAlgn="base" latinLnBrk="0" hangingPunct="1">
                <a:lnSpc>
                  <a:spcPct val="100000"/>
                </a:lnSpc>
                <a:spcBef>
                  <a:spcPct val="0"/>
                </a:spcBef>
                <a:spcAft>
                  <a:spcPct val="0"/>
                </a:spcAft>
                <a:buClrTx/>
                <a:buSzTx/>
                <a:buFontTx/>
                <a:buNone/>
                <a:defRPr/>
              </a:pPr>
              <a:r>
                <a:rPr kumimoji="0" lang="zh-CN" altLang="en-US" sz="1800" b="1" i="0" u="none" strike="noStrike" kern="1200" cap="none" spc="0" normalizeH="0" baseline="0" noProof="0" dirty="0">
                  <a:ln>
                    <a:noFill/>
                  </a:ln>
                  <a:solidFill>
                    <a:schemeClr val="tx1">
                      <a:lumMod val="50000"/>
                      <a:lumOff val="50000"/>
                    </a:schemeClr>
                  </a:solidFill>
                  <a:effectLst/>
                  <a:uLnTx/>
                  <a:uFillTx/>
                  <a:latin typeface="黑体" panose="02010609060101010101" pitchFamily="49" charset="-122"/>
                  <a:ea typeface="黑体" panose="02010609060101010101" pitchFamily="49" charset="-122"/>
                  <a:cs typeface="+mn-cs"/>
                </a:rPr>
                <a:t>新</a:t>
              </a:r>
              <a:r>
                <a:rPr kumimoji="0" lang="en-US" altLang="zh-CN" sz="1800" b="1" i="0" u="none" strike="noStrike" kern="1200" cap="none" spc="0" normalizeH="0" baseline="0" noProof="0" dirty="0">
                  <a:ln>
                    <a:noFill/>
                  </a:ln>
                  <a:solidFill>
                    <a:schemeClr val="tx1">
                      <a:lumMod val="50000"/>
                      <a:lumOff val="50000"/>
                    </a:schemeClr>
                  </a:solidFill>
                  <a:effectLst/>
                  <a:uLnTx/>
                  <a:uFillTx/>
                  <a:latin typeface="黑体" panose="02010609060101010101" pitchFamily="49" charset="-122"/>
                  <a:ea typeface="黑体" panose="02010609060101010101" pitchFamily="49" charset="-122"/>
                  <a:cs typeface="+mn-cs"/>
                </a:rPr>
                <a:t>《</a:t>
              </a:r>
              <a:r>
                <a:rPr kumimoji="0" lang="zh-CN" altLang="en-US" sz="1800" b="1" i="0" u="none" strike="noStrike" kern="1200" cap="none" spc="0" normalizeH="0" baseline="0" noProof="0" dirty="0">
                  <a:ln>
                    <a:noFill/>
                  </a:ln>
                  <a:solidFill>
                    <a:schemeClr val="tx1">
                      <a:lumMod val="50000"/>
                      <a:lumOff val="50000"/>
                    </a:schemeClr>
                  </a:solidFill>
                  <a:effectLst/>
                  <a:uLnTx/>
                  <a:uFillTx/>
                  <a:latin typeface="黑体" panose="02010609060101010101" pitchFamily="49" charset="-122"/>
                  <a:ea typeface="黑体" panose="02010609060101010101" pitchFamily="49" charset="-122"/>
                  <a:cs typeface="+mn-cs"/>
                </a:rPr>
                <a:t>江苏省献血条例</a:t>
              </a:r>
              <a:r>
                <a:rPr kumimoji="0" lang="en-US" altLang="zh-CN" sz="1800" b="1" i="0" u="none" strike="noStrike" kern="1200" cap="none" spc="0" normalizeH="0" baseline="0" noProof="0" dirty="0">
                  <a:ln>
                    <a:noFill/>
                  </a:ln>
                  <a:solidFill>
                    <a:schemeClr val="tx1">
                      <a:lumMod val="50000"/>
                      <a:lumOff val="50000"/>
                    </a:schemeClr>
                  </a:solidFill>
                  <a:effectLst/>
                  <a:uLnTx/>
                  <a:uFillTx/>
                  <a:latin typeface="黑体" panose="02010609060101010101" pitchFamily="49" charset="-122"/>
                  <a:ea typeface="黑体" panose="02010609060101010101" pitchFamily="49" charset="-122"/>
                  <a:cs typeface="+mn-cs"/>
                </a:rPr>
                <a:t>》</a:t>
              </a:r>
              <a:r>
                <a:rPr kumimoji="0" lang="zh-CN" altLang="en-US" sz="1800" b="1" i="0" u="none" strike="noStrike" kern="1200" cap="none" spc="0" normalizeH="0" baseline="0" noProof="0" dirty="0">
                  <a:ln>
                    <a:noFill/>
                  </a:ln>
                  <a:solidFill>
                    <a:schemeClr val="tx1">
                      <a:lumMod val="50000"/>
                      <a:lumOff val="50000"/>
                    </a:schemeClr>
                  </a:solidFill>
                  <a:effectLst/>
                  <a:uLnTx/>
                  <a:uFillTx/>
                  <a:latin typeface="黑体" panose="02010609060101010101" pitchFamily="49" charset="-122"/>
                  <a:ea typeface="黑体" panose="02010609060101010101" pitchFamily="49" charset="-122"/>
                  <a:cs typeface="+mn-cs"/>
                </a:rPr>
                <a:t>亮点</a:t>
              </a:r>
              <a:endParaRPr kumimoji="0" lang="zh-CN" altLang="en-US" sz="1800" b="0" i="0" u="none" strike="noStrike" kern="1200" cap="none" spc="0" normalizeH="0" baseline="0" noProof="0" dirty="0">
                <a:ln>
                  <a:noFill/>
                </a:ln>
                <a:solidFill>
                  <a:schemeClr val="tx1"/>
                </a:solidFill>
                <a:effectLst/>
                <a:uLnTx/>
                <a:uFillTx/>
                <a:latin typeface="黑体" panose="02010609060101010101" pitchFamily="49" charset="-122"/>
                <a:ea typeface="黑体" panose="02010609060101010101" pitchFamily="49" charset="-122"/>
                <a:cs typeface="+mn-cs"/>
              </a:endParaRPr>
            </a:p>
          </p:txBody>
        </p:sp>
        <p:cxnSp>
          <p:nvCxnSpPr>
            <p:cNvPr id="52" name="Straight Connector 21"/>
            <p:cNvCxnSpPr/>
            <p:nvPr/>
          </p:nvCxnSpPr>
          <p:spPr>
            <a:xfrm>
              <a:off x="2556554" y="700088"/>
              <a:ext cx="3671705" cy="0"/>
            </a:xfrm>
            <a:prstGeom prst="line">
              <a:avLst/>
            </a:prstGeom>
            <a:ln w="38100">
              <a:solidFill>
                <a:schemeClr val="bg2"/>
              </a:solidFill>
              <a:prstDash val="sysDash"/>
            </a:ln>
          </p:spPr>
          <p:style>
            <a:lnRef idx="1">
              <a:schemeClr val="accent1"/>
            </a:lnRef>
            <a:fillRef idx="0">
              <a:schemeClr val="accent1"/>
            </a:fillRef>
            <a:effectRef idx="0">
              <a:schemeClr val="accent1"/>
            </a:effectRef>
            <a:fontRef idx="minor">
              <a:schemeClr val="tx1"/>
            </a:fontRef>
          </p:style>
        </p:cxnSp>
      </p:grpSp>
    </p:spTree>
  </p:cSld>
  <p:clrMapOvr>
    <a:masterClrMapping/>
  </p:clrMapOvr>
  <p:transition advTm="0"/>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7890" name="Text 4674"/>
          <p:cNvSpPr txBox="1"/>
          <p:nvPr/>
        </p:nvSpPr>
        <p:spPr>
          <a:xfrm>
            <a:off x="1116013" y="2787650"/>
            <a:ext cx="1439862" cy="1079500"/>
          </a:xfrm>
          <a:prstGeom prst="rect">
            <a:avLst/>
          </a:prstGeom>
          <a:noFill/>
          <a:ln w="9525">
            <a:noFill/>
          </a:ln>
        </p:spPr>
        <p:txBody>
          <a:bodyPr lIns="27000" tIns="13500" rIns="27000" bIns="13500" anchor="ctr"/>
          <a:p>
            <a:pPr algn="ctr"/>
            <a:endParaRPr lang="zh-CN" altLang="en-US" b="1" dirty="0">
              <a:solidFill>
                <a:schemeClr val="bg1"/>
              </a:solidFill>
              <a:latin typeface="黑体" panose="02010609060101010101" pitchFamily="49" charset="-122"/>
              <a:ea typeface="黑体" panose="02010609060101010101" pitchFamily="49" charset="-122"/>
            </a:endParaRPr>
          </a:p>
        </p:txBody>
      </p:sp>
      <p:sp>
        <p:nvSpPr>
          <p:cNvPr id="37" name="圆角矩形 36"/>
          <p:cNvSpPr/>
          <p:nvPr/>
        </p:nvSpPr>
        <p:spPr bwMode="auto">
          <a:xfrm>
            <a:off x="2268538" y="1203325"/>
            <a:ext cx="5399088" cy="2808288"/>
          </a:xfrm>
          <a:prstGeom prst="roundRect">
            <a:avLst/>
          </a:prstGeom>
          <a:noFill/>
          <a:ln>
            <a:solidFill>
              <a:schemeClr val="tx1">
                <a:lumMod val="75000"/>
                <a:lumOff val="25000"/>
              </a:schemeClr>
            </a:solidFill>
          </a:ln>
        </p:spPr>
        <p:style>
          <a:lnRef idx="2">
            <a:schemeClr val="accent3"/>
          </a:lnRef>
          <a:fillRef idx="1">
            <a:schemeClr val="lt1"/>
          </a:fillRef>
          <a:effectRef idx="0">
            <a:schemeClr val="accent3"/>
          </a:effectRef>
          <a:fontRef idx="minor">
            <a:schemeClr val="dk1"/>
          </a:fontRef>
        </p:style>
        <p:txBody>
          <a:bodyPr lIns="91430" tIns="45716" rIns="91430" bIns="45716" anchor="ctr"/>
          <a:lstStyle/>
          <a:p>
            <a:pPr marL="0" marR="0" lvl="2" indent="0" algn="ctr" defTabSz="914400" rtl="0" eaLnBrk="0" fontAlgn="ctr" latinLnBrk="0" hangingPunct="0">
              <a:lnSpc>
                <a:spcPct val="100000"/>
              </a:lnSpc>
              <a:spcBef>
                <a:spcPct val="0"/>
              </a:spcBef>
              <a:spcAft>
                <a:spcPct val="0"/>
              </a:spcAft>
              <a:buClr>
                <a:srgbClr val="FF0000"/>
              </a:buClr>
              <a:buSzPct val="70000"/>
              <a:buFont typeface="Wingdings" panose="05000000000000000000" pitchFamily="2" charset="2"/>
              <a:buChar char="n"/>
              <a:tabLst>
                <a:tab pos="135890" algn="l"/>
              </a:tabLst>
              <a:defRPr/>
            </a:pPr>
            <a:endParaRPr kumimoji="0" lang="zh-CN" altLang="en-US" sz="1400" b="1" i="0" u="none" strike="noStrike" kern="1200" cap="none" spc="0" normalizeH="0" baseline="0" noProof="0" dirty="0">
              <a:ln>
                <a:noFill/>
              </a:ln>
              <a:solidFill>
                <a:schemeClr val="tx1"/>
              </a:solidFill>
              <a:effectLst/>
              <a:uLnTx/>
              <a:uFillTx/>
              <a:latin typeface="黑体" panose="02010609060101010101" pitchFamily="49" charset="-122"/>
              <a:ea typeface="黑体" panose="02010609060101010101" pitchFamily="49" charset="-122"/>
              <a:cs typeface="+mn-cs"/>
            </a:endParaRPr>
          </a:p>
        </p:txBody>
      </p:sp>
      <p:sp>
        <p:nvSpPr>
          <p:cNvPr id="37892" name="矩形 87"/>
          <p:cNvSpPr/>
          <p:nvPr/>
        </p:nvSpPr>
        <p:spPr>
          <a:xfrm>
            <a:off x="2700338" y="1492250"/>
            <a:ext cx="4751387" cy="2627313"/>
          </a:xfrm>
          <a:prstGeom prst="rect">
            <a:avLst/>
          </a:prstGeom>
          <a:noFill/>
          <a:ln w="9525">
            <a:noFill/>
          </a:ln>
        </p:spPr>
        <p:txBody>
          <a:bodyPr lIns="91430" tIns="45716" rIns="91430" bIns="45716">
            <a:spAutoFit/>
          </a:bodyPr>
          <a:p>
            <a:pPr>
              <a:lnSpc>
                <a:spcPct val="150000"/>
              </a:lnSpc>
            </a:pPr>
            <a:r>
              <a:rPr lang="zh-CN" altLang="en-US" sz="1400" b="1" dirty="0">
                <a:latin typeface="黑体" panose="02010609060101010101" pitchFamily="49" charset="-122"/>
                <a:ea typeface="黑体" panose="02010609060101010101" pitchFamily="49" charset="-122"/>
              </a:rPr>
              <a:t>    设区的市、县（市、区）人民政府应当按照城乡统筹、方便献血的原则，合理规划布局采血点。卫生行政部门应当组织采供血机构，根据规划设置采血点，公安、财政、规划、城市管理等部门和有关单位应当予以配合。</a:t>
            </a:r>
            <a:endParaRPr lang="en-US" altLang="zh-CN" sz="1400" b="1" dirty="0">
              <a:latin typeface="黑体" panose="02010609060101010101" pitchFamily="49" charset="-122"/>
              <a:ea typeface="黑体" panose="02010609060101010101" pitchFamily="49" charset="-122"/>
            </a:endParaRPr>
          </a:p>
          <a:p>
            <a:pPr>
              <a:lnSpc>
                <a:spcPct val="150000"/>
              </a:lnSpc>
            </a:pPr>
            <a:r>
              <a:rPr lang="zh-CN" altLang="en-US" sz="1400" b="1" dirty="0">
                <a:latin typeface="黑体" panose="02010609060101010101" pitchFamily="49" charset="-122"/>
                <a:ea typeface="黑体" panose="02010609060101010101" pitchFamily="49" charset="-122"/>
              </a:rPr>
              <a:t>    卫生行政部门应当会同公安、城市管理等部门确定流动采血车停靠点。有关单位应当为流动采血车的停靠等提供便利。</a:t>
            </a:r>
            <a:endParaRPr lang="en-US" altLang="zh-CN" sz="1400" b="1" dirty="0">
              <a:latin typeface="黑体" panose="02010609060101010101" pitchFamily="49" charset="-122"/>
              <a:ea typeface="黑体" panose="02010609060101010101" pitchFamily="49" charset="-122"/>
            </a:endParaRPr>
          </a:p>
          <a:p>
            <a:pPr algn="ctr">
              <a:lnSpc>
                <a:spcPct val="150000"/>
              </a:lnSpc>
            </a:pPr>
            <a:endParaRPr lang="zh-CN" altLang="en-US" sz="1400" b="1" dirty="0">
              <a:latin typeface="黑体" panose="02010609060101010101" pitchFamily="49" charset="-122"/>
              <a:ea typeface="黑体" panose="02010609060101010101" pitchFamily="49" charset="-122"/>
            </a:endParaRPr>
          </a:p>
        </p:txBody>
      </p:sp>
      <p:grpSp>
        <p:nvGrpSpPr>
          <p:cNvPr id="37893" name="组合 22"/>
          <p:cNvGrpSpPr/>
          <p:nvPr/>
        </p:nvGrpSpPr>
        <p:grpSpPr>
          <a:xfrm>
            <a:off x="468313" y="771525"/>
            <a:ext cx="2159000" cy="2411413"/>
            <a:chOff x="251520" y="627534"/>
            <a:chExt cx="2160240" cy="2411184"/>
          </a:xfrm>
        </p:grpSpPr>
        <p:grpSp>
          <p:nvGrpSpPr>
            <p:cNvPr id="3" name="组合 46"/>
            <p:cNvGrpSpPr/>
            <p:nvPr/>
          </p:nvGrpSpPr>
          <p:grpSpPr>
            <a:xfrm>
              <a:off x="755576" y="627534"/>
              <a:ext cx="699892" cy="654886"/>
              <a:chOff x="304800" y="673100"/>
              <a:chExt cx="4000500" cy="4000500"/>
            </a:xfrm>
            <a:effectLst>
              <a:outerShdw blurRad="444500" dist="254000" dir="8100000" algn="tr" rotWithShape="0">
                <a:prstClr val="black">
                  <a:alpha val="50000"/>
                </a:prstClr>
              </a:outerShdw>
            </a:effectLst>
          </p:grpSpPr>
          <p:sp>
            <p:nvSpPr>
              <p:cNvPr id="41" name="同心圆 40"/>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1" i="0" u="none" strike="noStrike" kern="1200" cap="none" spc="0" normalizeH="0" baseline="0" noProof="0">
                  <a:ln>
                    <a:noFill/>
                  </a:ln>
                  <a:solidFill>
                    <a:schemeClr val="tx1"/>
                  </a:solidFill>
                  <a:effectLst/>
                  <a:uLnTx/>
                  <a:uFillTx/>
                  <a:latin typeface="黑体" panose="02010609060101010101" pitchFamily="49" charset="-122"/>
                  <a:ea typeface="黑体" panose="02010609060101010101" pitchFamily="49" charset="-122"/>
                  <a:cs typeface="+mn-cs"/>
                </a:endParaRPr>
              </a:p>
            </p:txBody>
          </p:sp>
          <p:sp>
            <p:nvSpPr>
              <p:cNvPr id="42" name="椭圆 41"/>
              <p:cNvSpPr/>
              <p:nvPr/>
            </p:nvSpPr>
            <p:spPr>
              <a:xfrm>
                <a:off x="392113" y="760413"/>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1" i="0" u="none" strike="noStrike" kern="1200" cap="none" spc="0" normalizeH="0" baseline="0" noProof="0">
                  <a:ln>
                    <a:noFill/>
                  </a:ln>
                  <a:solidFill>
                    <a:schemeClr val="lt1"/>
                  </a:solidFill>
                  <a:effectLst/>
                  <a:uLnTx/>
                  <a:uFillTx/>
                  <a:latin typeface="黑体" panose="02010609060101010101" pitchFamily="49" charset="-122"/>
                  <a:ea typeface="黑体" panose="02010609060101010101" pitchFamily="49" charset="-122"/>
                  <a:cs typeface="+mn-cs"/>
                </a:endParaRPr>
              </a:p>
            </p:txBody>
          </p:sp>
        </p:grpSp>
        <p:grpSp>
          <p:nvGrpSpPr>
            <p:cNvPr id="4" name="组合 40"/>
            <p:cNvGrpSpPr/>
            <p:nvPr/>
          </p:nvGrpSpPr>
          <p:grpSpPr>
            <a:xfrm>
              <a:off x="251520" y="988875"/>
              <a:ext cx="1897832" cy="1775795"/>
              <a:chOff x="304800" y="673100"/>
              <a:chExt cx="4000500" cy="4000500"/>
            </a:xfrm>
            <a:effectLst>
              <a:outerShdw blurRad="444500" dist="254000" dir="8100000" algn="tr" rotWithShape="0">
                <a:prstClr val="black">
                  <a:alpha val="50000"/>
                </a:prstClr>
              </a:outerShdw>
            </a:effectLst>
          </p:grpSpPr>
          <p:sp>
            <p:nvSpPr>
              <p:cNvPr id="39" name="同心圆 38"/>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1" i="0" u="none" strike="noStrike" kern="1200" cap="none" spc="0" normalizeH="0" baseline="0" noProof="0">
                  <a:ln>
                    <a:noFill/>
                  </a:ln>
                  <a:solidFill>
                    <a:schemeClr val="tx1"/>
                  </a:solidFill>
                  <a:effectLst/>
                  <a:uLnTx/>
                  <a:uFillTx/>
                  <a:latin typeface="黑体" panose="02010609060101010101" pitchFamily="49" charset="-122"/>
                  <a:ea typeface="黑体" panose="02010609060101010101" pitchFamily="49" charset="-122"/>
                  <a:cs typeface="+mn-cs"/>
                </a:endParaRPr>
              </a:p>
            </p:txBody>
          </p:sp>
          <p:sp>
            <p:nvSpPr>
              <p:cNvPr id="40" name="椭圆 39"/>
              <p:cNvSpPr/>
              <p:nvPr/>
            </p:nvSpPr>
            <p:spPr>
              <a:xfrm>
                <a:off x="392113" y="760413"/>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1" i="0" u="none" strike="noStrike" kern="1200" cap="none" spc="0" normalizeH="0" baseline="0" noProof="0">
                  <a:ln>
                    <a:noFill/>
                  </a:ln>
                  <a:solidFill>
                    <a:schemeClr val="lt1"/>
                  </a:solidFill>
                  <a:effectLst/>
                  <a:uLnTx/>
                  <a:uFillTx/>
                  <a:latin typeface="黑体" panose="02010609060101010101" pitchFamily="49" charset="-122"/>
                  <a:ea typeface="黑体" panose="02010609060101010101" pitchFamily="49" charset="-122"/>
                  <a:cs typeface="+mn-cs"/>
                </a:endParaRPr>
              </a:p>
            </p:txBody>
          </p:sp>
        </p:grpSp>
        <p:grpSp>
          <p:nvGrpSpPr>
            <p:cNvPr id="5" name="组合 43"/>
            <p:cNvGrpSpPr/>
            <p:nvPr/>
          </p:nvGrpSpPr>
          <p:grpSpPr>
            <a:xfrm>
              <a:off x="1475656" y="2139702"/>
              <a:ext cx="936104" cy="899016"/>
              <a:chOff x="304800" y="673095"/>
              <a:chExt cx="4000500" cy="4000505"/>
            </a:xfrm>
            <a:effectLst>
              <a:outerShdw blurRad="444500" dist="254000" dir="8100000" algn="tr" rotWithShape="0">
                <a:prstClr val="black">
                  <a:alpha val="50000"/>
                </a:prstClr>
              </a:outerShdw>
            </a:effectLst>
          </p:grpSpPr>
          <p:sp>
            <p:nvSpPr>
              <p:cNvPr id="31" name="同心圆 30"/>
              <p:cNvSpPr/>
              <p:nvPr/>
            </p:nvSpPr>
            <p:spPr>
              <a:xfrm>
                <a:off x="304800" y="673095"/>
                <a:ext cx="4000500" cy="4000505"/>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1" i="0" u="none" strike="noStrike" kern="1200" cap="none" spc="0" normalizeH="0" baseline="0" noProof="0">
                  <a:ln>
                    <a:noFill/>
                  </a:ln>
                  <a:solidFill>
                    <a:schemeClr val="tx1"/>
                  </a:solidFill>
                  <a:effectLst/>
                  <a:uLnTx/>
                  <a:uFillTx/>
                  <a:latin typeface="黑体" panose="02010609060101010101" pitchFamily="49" charset="-122"/>
                  <a:ea typeface="黑体" panose="02010609060101010101" pitchFamily="49" charset="-122"/>
                  <a:cs typeface="+mn-cs"/>
                </a:endParaRPr>
              </a:p>
            </p:txBody>
          </p:sp>
          <p:sp>
            <p:nvSpPr>
              <p:cNvPr id="34" name="椭圆 33"/>
              <p:cNvSpPr/>
              <p:nvPr/>
            </p:nvSpPr>
            <p:spPr>
              <a:xfrm>
                <a:off x="392112" y="760413"/>
                <a:ext cx="3825872" cy="3825873"/>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1" i="0" u="none" strike="noStrike" kern="1200" cap="none" spc="0" normalizeH="0" baseline="0" noProof="0">
                  <a:ln>
                    <a:noFill/>
                  </a:ln>
                  <a:solidFill>
                    <a:schemeClr val="lt1"/>
                  </a:solidFill>
                  <a:effectLst/>
                  <a:uLnTx/>
                  <a:uFillTx/>
                  <a:latin typeface="黑体" panose="02010609060101010101" pitchFamily="49" charset="-122"/>
                  <a:ea typeface="黑体" panose="02010609060101010101" pitchFamily="49" charset="-122"/>
                  <a:cs typeface="+mn-cs"/>
                </a:endParaRPr>
              </a:p>
            </p:txBody>
          </p:sp>
        </p:grpSp>
        <p:sp>
          <p:nvSpPr>
            <p:cNvPr id="28" name="TextBox 27"/>
            <p:cNvSpPr txBox="1"/>
            <p:nvPr/>
          </p:nvSpPr>
          <p:spPr>
            <a:xfrm>
              <a:off x="539022" y="1538672"/>
              <a:ext cx="1296144" cy="676211"/>
            </a:xfrm>
            <a:prstGeom prst="rect">
              <a:avLst/>
            </a:prstGeom>
            <a:noFill/>
          </p:spPr>
          <p:txBody>
            <a:bodyPr lIns="0" tIns="0" rIns="0" bIns="0">
              <a:spAutoFit/>
            </a:bodyPr>
            <a:lstStyle/>
            <a:p>
              <a:pPr marR="0" algn="ctr" defTabSz="914400">
                <a:buClrTx/>
                <a:buSzTx/>
                <a:buFontTx/>
                <a:buNone/>
                <a:defRPr/>
              </a:pPr>
              <a:r>
                <a:rPr kumimoji="0" lang="zh-CN" altLang="en-US" sz="2400" b="1" kern="1200" cap="none" spc="0" normalizeH="0" baseline="0" noProof="0" dirty="0">
                  <a:solidFill>
                    <a:schemeClr val="accent6"/>
                  </a:solidFill>
                  <a:latin typeface="黑体" panose="02010609060101010101" pitchFamily="49" charset="-122"/>
                  <a:ea typeface="黑体" panose="02010609060101010101" pitchFamily="49" charset="-122"/>
                  <a:cs typeface="+mn-cs"/>
                </a:rPr>
                <a:t>新增</a:t>
              </a:r>
              <a:endParaRPr kumimoji="0" lang="en-US" altLang="zh-CN" sz="2400" b="1" kern="1200" cap="none" spc="0" normalizeH="0" baseline="0" noProof="0" dirty="0">
                <a:solidFill>
                  <a:schemeClr val="accent6"/>
                </a:solidFill>
                <a:latin typeface="黑体" panose="02010609060101010101" pitchFamily="49" charset="-122"/>
                <a:ea typeface="黑体" panose="02010609060101010101" pitchFamily="49" charset="-122"/>
                <a:cs typeface="+mn-cs"/>
              </a:endParaRPr>
            </a:p>
            <a:p>
              <a:pPr marR="0" algn="ctr" defTabSz="914400">
                <a:buClrTx/>
                <a:buSzTx/>
                <a:buFontTx/>
                <a:buNone/>
                <a:defRPr/>
              </a:pPr>
              <a:r>
                <a:rPr kumimoji="0" lang="zh-CN" altLang="en-US" sz="2000" b="1" kern="1200" cap="none" spc="0" normalizeH="0" baseline="0" noProof="0" dirty="0">
                  <a:solidFill>
                    <a:schemeClr val="accent6"/>
                  </a:solidFill>
                  <a:latin typeface="黑体" panose="02010609060101010101" pitchFamily="49" charset="-122"/>
                  <a:ea typeface="黑体" panose="02010609060101010101" pitchFamily="49" charset="-122"/>
                  <a:cs typeface="+mn-cs"/>
                </a:rPr>
                <a:t>第六条</a:t>
              </a:r>
              <a:endParaRPr kumimoji="0" lang="zh-CN" altLang="en-US" sz="2000" b="1" kern="1200" cap="none" spc="0" normalizeH="0" baseline="0" noProof="0" dirty="0">
                <a:solidFill>
                  <a:schemeClr val="accent6"/>
                </a:solidFill>
                <a:latin typeface="黑体" panose="02010609060101010101" pitchFamily="49" charset="-122"/>
                <a:ea typeface="黑体" panose="02010609060101010101" pitchFamily="49" charset="-122"/>
                <a:cs typeface="+mn-cs"/>
              </a:endParaRPr>
            </a:p>
          </p:txBody>
        </p:sp>
      </p:grpSp>
      <p:grpSp>
        <p:nvGrpSpPr>
          <p:cNvPr id="37894" name="组合 42"/>
          <p:cNvGrpSpPr/>
          <p:nvPr/>
        </p:nvGrpSpPr>
        <p:grpSpPr>
          <a:xfrm>
            <a:off x="1258888" y="339725"/>
            <a:ext cx="6491287" cy="360363"/>
            <a:chOff x="1259632" y="339725"/>
            <a:chExt cx="6490964" cy="360363"/>
          </a:xfrm>
        </p:grpSpPr>
        <p:pic>
          <p:nvPicPr>
            <p:cNvPr id="37895" name="Image 12" descr="Divider Right.png"/>
            <p:cNvPicPr>
              <a:picLocks noChangeAspect="1"/>
            </p:cNvPicPr>
            <p:nvPr/>
          </p:nvPicPr>
          <p:blipFill>
            <a:blip r:embed="rId1"/>
            <a:stretch>
              <a:fillRect/>
            </a:stretch>
          </p:blipFill>
          <p:spPr>
            <a:xfrm>
              <a:off x="1259632" y="411510"/>
              <a:ext cx="1522412" cy="52387"/>
            </a:xfrm>
            <a:prstGeom prst="rect">
              <a:avLst/>
            </a:prstGeom>
            <a:noFill/>
            <a:ln w="9525">
              <a:noFill/>
            </a:ln>
          </p:spPr>
        </p:pic>
        <p:pic>
          <p:nvPicPr>
            <p:cNvPr id="37896" name="Image 12" descr="Divider Right.png"/>
            <p:cNvPicPr>
              <a:picLocks noChangeAspect="1"/>
            </p:cNvPicPr>
            <p:nvPr/>
          </p:nvPicPr>
          <p:blipFill>
            <a:blip r:embed="rId2"/>
            <a:stretch>
              <a:fillRect/>
            </a:stretch>
          </p:blipFill>
          <p:spPr>
            <a:xfrm>
              <a:off x="6228184" y="411510"/>
              <a:ext cx="1522412" cy="52387"/>
            </a:xfrm>
            <a:prstGeom prst="rect">
              <a:avLst/>
            </a:prstGeom>
            <a:noFill/>
            <a:ln w="9525">
              <a:noFill/>
            </a:ln>
          </p:spPr>
        </p:pic>
        <p:sp>
          <p:nvSpPr>
            <p:cNvPr id="46" name="TextBox 45"/>
            <p:cNvSpPr txBox="1"/>
            <p:nvPr/>
          </p:nvSpPr>
          <p:spPr>
            <a:xfrm>
              <a:off x="2269232" y="339725"/>
              <a:ext cx="4462240" cy="276225"/>
            </a:xfrm>
            <a:prstGeom prst="rect">
              <a:avLst/>
            </a:prstGeom>
            <a:noFill/>
          </p:spPr>
          <p:txBody>
            <a:bodyPr lIns="0" tIns="0" rIns="0" bIns="0">
              <a:spAutoFit/>
            </a:bodyPr>
            <a:lstStyle/>
            <a:p>
              <a:pPr marL="171450" marR="0" lvl="1" indent="-171450" algn="ctr" defTabSz="914400" rtl="0" eaLnBrk="1" fontAlgn="base" latinLnBrk="0" hangingPunct="1">
                <a:lnSpc>
                  <a:spcPct val="100000"/>
                </a:lnSpc>
                <a:spcBef>
                  <a:spcPct val="0"/>
                </a:spcBef>
                <a:spcAft>
                  <a:spcPct val="0"/>
                </a:spcAft>
                <a:buClrTx/>
                <a:buSzTx/>
                <a:buFontTx/>
                <a:buNone/>
                <a:defRPr/>
              </a:pPr>
              <a:r>
                <a:rPr kumimoji="0" lang="zh-CN" altLang="en-US" sz="1800" b="1" i="0" u="none" strike="noStrike" kern="1200" cap="none" spc="0" normalizeH="0" baseline="0" noProof="0" dirty="0">
                  <a:ln>
                    <a:noFill/>
                  </a:ln>
                  <a:solidFill>
                    <a:schemeClr val="tx1">
                      <a:lumMod val="50000"/>
                      <a:lumOff val="50000"/>
                    </a:schemeClr>
                  </a:solidFill>
                  <a:effectLst/>
                  <a:uLnTx/>
                  <a:uFillTx/>
                  <a:latin typeface="黑体" panose="02010609060101010101" pitchFamily="49" charset="-122"/>
                  <a:ea typeface="黑体" panose="02010609060101010101" pitchFamily="49" charset="-122"/>
                  <a:cs typeface="+mn-cs"/>
                </a:rPr>
                <a:t>新</a:t>
              </a:r>
              <a:r>
                <a:rPr kumimoji="0" lang="en-US" altLang="zh-CN" sz="1800" b="1" i="0" u="none" strike="noStrike" kern="1200" cap="none" spc="0" normalizeH="0" baseline="0" noProof="0" dirty="0">
                  <a:ln>
                    <a:noFill/>
                  </a:ln>
                  <a:solidFill>
                    <a:schemeClr val="tx1">
                      <a:lumMod val="50000"/>
                      <a:lumOff val="50000"/>
                    </a:schemeClr>
                  </a:solidFill>
                  <a:effectLst/>
                  <a:uLnTx/>
                  <a:uFillTx/>
                  <a:latin typeface="黑体" panose="02010609060101010101" pitchFamily="49" charset="-122"/>
                  <a:ea typeface="黑体" panose="02010609060101010101" pitchFamily="49" charset="-122"/>
                  <a:cs typeface="+mn-cs"/>
                </a:rPr>
                <a:t>《</a:t>
              </a:r>
              <a:r>
                <a:rPr kumimoji="0" lang="zh-CN" altLang="en-US" sz="1800" b="1" i="0" u="none" strike="noStrike" kern="1200" cap="none" spc="0" normalizeH="0" baseline="0" noProof="0" dirty="0">
                  <a:ln>
                    <a:noFill/>
                  </a:ln>
                  <a:solidFill>
                    <a:schemeClr val="tx1">
                      <a:lumMod val="50000"/>
                      <a:lumOff val="50000"/>
                    </a:schemeClr>
                  </a:solidFill>
                  <a:effectLst/>
                  <a:uLnTx/>
                  <a:uFillTx/>
                  <a:latin typeface="黑体" panose="02010609060101010101" pitchFamily="49" charset="-122"/>
                  <a:ea typeface="黑体" panose="02010609060101010101" pitchFamily="49" charset="-122"/>
                  <a:cs typeface="+mn-cs"/>
                </a:rPr>
                <a:t>江苏省献血条例</a:t>
              </a:r>
              <a:r>
                <a:rPr kumimoji="0" lang="en-US" altLang="zh-CN" sz="1800" b="1" i="0" u="none" strike="noStrike" kern="1200" cap="none" spc="0" normalizeH="0" baseline="0" noProof="0" dirty="0">
                  <a:ln>
                    <a:noFill/>
                  </a:ln>
                  <a:solidFill>
                    <a:schemeClr val="tx1">
                      <a:lumMod val="50000"/>
                      <a:lumOff val="50000"/>
                    </a:schemeClr>
                  </a:solidFill>
                  <a:effectLst/>
                  <a:uLnTx/>
                  <a:uFillTx/>
                  <a:latin typeface="黑体" panose="02010609060101010101" pitchFamily="49" charset="-122"/>
                  <a:ea typeface="黑体" panose="02010609060101010101" pitchFamily="49" charset="-122"/>
                  <a:cs typeface="+mn-cs"/>
                </a:rPr>
                <a:t>》</a:t>
              </a:r>
              <a:r>
                <a:rPr kumimoji="0" lang="zh-CN" altLang="en-US" sz="1800" b="1" i="0" u="none" strike="noStrike" kern="1200" cap="none" spc="0" normalizeH="0" baseline="0" noProof="0" dirty="0">
                  <a:ln>
                    <a:noFill/>
                  </a:ln>
                  <a:solidFill>
                    <a:schemeClr val="tx1">
                      <a:lumMod val="50000"/>
                      <a:lumOff val="50000"/>
                    </a:schemeClr>
                  </a:solidFill>
                  <a:effectLst/>
                  <a:uLnTx/>
                  <a:uFillTx/>
                  <a:latin typeface="黑体" panose="02010609060101010101" pitchFamily="49" charset="-122"/>
                  <a:ea typeface="黑体" panose="02010609060101010101" pitchFamily="49" charset="-122"/>
                  <a:cs typeface="+mn-cs"/>
                </a:rPr>
                <a:t>亮点</a:t>
              </a:r>
              <a:endParaRPr kumimoji="0" lang="zh-CN" altLang="en-US" sz="1800" b="1" i="0" u="none" strike="noStrike" kern="1200" cap="none" spc="0" normalizeH="0" baseline="0" noProof="0" dirty="0">
                <a:ln>
                  <a:noFill/>
                </a:ln>
                <a:solidFill>
                  <a:schemeClr val="tx1"/>
                </a:solidFill>
                <a:effectLst/>
                <a:uLnTx/>
                <a:uFillTx/>
                <a:latin typeface="黑体" panose="02010609060101010101" pitchFamily="49" charset="-122"/>
                <a:ea typeface="黑体" panose="02010609060101010101" pitchFamily="49" charset="-122"/>
                <a:cs typeface="+mn-cs"/>
              </a:endParaRPr>
            </a:p>
          </p:txBody>
        </p:sp>
        <p:cxnSp>
          <p:nvCxnSpPr>
            <p:cNvPr id="47" name="Straight Connector 21"/>
            <p:cNvCxnSpPr/>
            <p:nvPr/>
          </p:nvCxnSpPr>
          <p:spPr>
            <a:xfrm>
              <a:off x="2556554" y="700088"/>
              <a:ext cx="3671705" cy="0"/>
            </a:xfrm>
            <a:prstGeom prst="line">
              <a:avLst/>
            </a:prstGeom>
            <a:ln w="38100">
              <a:solidFill>
                <a:schemeClr val="bg2"/>
              </a:solidFill>
              <a:prstDash val="sysDash"/>
            </a:ln>
          </p:spPr>
          <p:style>
            <a:lnRef idx="1">
              <a:schemeClr val="accent1"/>
            </a:lnRef>
            <a:fillRef idx="0">
              <a:schemeClr val="accent1"/>
            </a:fillRef>
            <a:effectRef idx="0">
              <a:schemeClr val="accent1"/>
            </a:effectRef>
            <a:fontRef idx="minor">
              <a:schemeClr val="tx1"/>
            </a:fontRef>
          </p:style>
        </p:cxnSp>
      </p:grpSp>
    </p:spTree>
  </p:cSld>
  <p:clrMapOvr>
    <a:masterClrMapping/>
  </p:clrMapOvr>
  <p:transition advTm="0"/>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6" name="圆角矩形 5"/>
          <p:cNvSpPr/>
          <p:nvPr/>
        </p:nvSpPr>
        <p:spPr bwMode="auto">
          <a:xfrm>
            <a:off x="2268538" y="3275013"/>
            <a:ext cx="5472113" cy="1241425"/>
          </a:xfrm>
          <a:prstGeom prst="roundRect">
            <a:avLst/>
          </a:prstGeom>
          <a:noFill/>
          <a:ln>
            <a:solidFill>
              <a:schemeClr val="tx1">
                <a:lumMod val="75000"/>
                <a:lumOff val="25000"/>
              </a:schemeClr>
            </a:solidFill>
          </a:ln>
        </p:spPr>
        <p:style>
          <a:lnRef idx="2">
            <a:schemeClr val="accent2"/>
          </a:lnRef>
          <a:fillRef idx="1">
            <a:schemeClr val="lt1"/>
          </a:fillRef>
          <a:effectRef idx="0">
            <a:schemeClr val="accent2"/>
          </a:effectRef>
          <a:fontRef idx="minor">
            <a:schemeClr val="dk1"/>
          </a:fontRef>
        </p:style>
        <p:txBody>
          <a:bodyPr lIns="91430" tIns="45716" rIns="91430" bIns="45716" anchor="ctr"/>
          <a:lstStyle/>
          <a:p>
            <a:pPr marL="0" marR="0" lvl="2" indent="0" algn="ctr" defTabSz="914400" rtl="0" eaLnBrk="0" fontAlgn="ctr" latinLnBrk="0" hangingPunct="0">
              <a:lnSpc>
                <a:spcPct val="100000"/>
              </a:lnSpc>
              <a:spcBef>
                <a:spcPct val="0"/>
              </a:spcBef>
              <a:spcAft>
                <a:spcPct val="0"/>
              </a:spcAft>
              <a:buClr>
                <a:srgbClr val="FF0000"/>
              </a:buClr>
              <a:buSzPct val="70000"/>
              <a:buFont typeface="Wingdings" panose="05000000000000000000" pitchFamily="2" charset="2"/>
              <a:buChar char="n"/>
              <a:tabLst>
                <a:tab pos="135890" algn="l"/>
              </a:tabLst>
              <a:defRPr/>
            </a:pPr>
            <a:endParaRPr kumimoji="0" lang="zh-CN" altLang="en-US" sz="1400" b="0" i="0" u="none" strike="noStrike" kern="1200" cap="none" spc="0" normalizeH="0" baseline="0" noProof="0" dirty="0">
              <a:ln>
                <a:noFill/>
              </a:ln>
              <a:solidFill>
                <a:schemeClr val="accent2"/>
              </a:solidFill>
              <a:effectLst/>
              <a:uLnTx/>
              <a:uFillTx/>
              <a:latin typeface="黑体" panose="02010609060101010101" pitchFamily="49" charset="-122"/>
              <a:ea typeface="黑体" panose="02010609060101010101" pitchFamily="49" charset="-122"/>
              <a:cs typeface="+mn-cs"/>
            </a:endParaRPr>
          </a:p>
        </p:txBody>
      </p:sp>
      <p:sp>
        <p:nvSpPr>
          <p:cNvPr id="38915" name="矩形 87"/>
          <p:cNvSpPr/>
          <p:nvPr/>
        </p:nvSpPr>
        <p:spPr>
          <a:xfrm>
            <a:off x="2465388" y="3724275"/>
            <a:ext cx="5080000" cy="646113"/>
          </a:xfrm>
          <a:prstGeom prst="rect">
            <a:avLst/>
          </a:prstGeom>
          <a:noFill/>
          <a:ln w="9525">
            <a:noFill/>
          </a:ln>
        </p:spPr>
        <p:txBody>
          <a:bodyPr lIns="91430" tIns="45716" rIns="91430" bIns="45716">
            <a:spAutoFit/>
          </a:bodyPr>
          <a:p>
            <a:pPr eaLnBrk="0" fontAlgn="ctr" hangingPunct="0">
              <a:buClr>
                <a:srgbClr val="FF0000"/>
              </a:buClr>
              <a:buSzPct val="70000"/>
            </a:pPr>
            <a:r>
              <a:rPr lang="zh-CN" altLang="en-US" sz="1200" dirty="0">
                <a:latin typeface="黑体" panose="02010609060101010101" pitchFamily="49" charset="-122"/>
                <a:ea typeface="黑体" panose="02010609060101010101" pitchFamily="49" charset="-122"/>
              </a:rPr>
              <a:t>    各新闻单位应当采取多种形式开展无偿献血的社会公益性宣传，免费刊播公益广告，普及献血法律、法规和科学知识，宣传献血先进人物。</a:t>
            </a:r>
            <a:endParaRPr lang="en-US" altLang="zh-CN" sz="1200" dirty="0">
              <a:latin typeface="黑体" panose="02010609060101010101" pitchFamily="49" charset="-122"/>
              <a:ea typeface="黑体" panose="02010609060101010101" pitchFamily="49" charset="-122"/>
            </a:endParaRPr>
          </a:p>
          <a:p>
            <a:pPr eaLnBrk="0" fontAlgn="ctr" hangingPunct="0">
              <a:buClr>
                <a:srgbClr val="FF0000"/>
              </a:buClr>
              <a:buSzPct val="70000"/>
            </a:pPr>
            <a:r>
              <a:rPr lang="zh-CN" altLang="en-US" sz="1200" dirty="0">
                <a:latin typeface="黑体" panose="02010609060101010101" pitchFamily="49" charset="-122"/>
                <a:ea typeface="黑体" panose="02010609060101010101" pitchFamily="49" charset="-122"/>
              </a:rPr>
              <a:t>每年十二月为全省无偿献血宣传月。</a:t>
            </a:r>
            <a:endParaRPr lang="zh-CN" altLang="en-US" sz="1200" dirty="0">
              <a:latin typeface="黑体" panose="02010609060101010101" pitchFamily="49" charset="-122"/>
              <a:ea typeface="黑体" panose="02010609060101010101" pitchFamily="49" charset="-122"/>
            </a:endParaRPr>
          </a:p>
        </p:txBody>
      </p:sp>
      <p:grpSp>
        <p:nvGrpSpPr>
          <p:cNvPr id="38916" name="组合 35"/>
          <p:cNvGrpSpPr/>
          <p:nvPr/>
        </p:nvGrpSpPr>
        <p:grpSpPr>
          <a:xfrm>
            <a:off x="3348038" y="3076575"/>
            <a:ext cx="2695575" cy="698500"/>
            <a:chOff x="814328" y="3219334"/>
            <a:chExt cx="1356392" cy="579697"/>
          </a:xfrm>
        </p:grpSpPr>
        <p:grpSp>
          <p:nvGrpSpPr>
            <p:cNvPr id="3" name="组合 36"/>
            <p:cNvGrpSpPr/>
            <p:nvPr/>
          </p:nvGrpSpPr>
          <p:grpSpPr>
            <a:xfrm>
              <a:off x="814328" y="3219334"/>
              <a:ext cx="1356392" cy="432536"/>
              <a:chOff x="4304043" y="1286668"/>
              <a:chExt cx="3837944" cy="2757793"/>
            </a:xfrm>
            <a:effectLst>
              <a:outerShdw blurRad="381000" dist="254000" dir="8100000" algn="tr" rotWithShape="0">
                <a:prstClr val="black">
                  <a:alpha val="40000"/>
                </a:prstClr>
              </a:outerShdw>
            </a:effectLst>
          </p:grpSpPr>
          <p:sp>
            <p:nvSpPr>
              <p:cNvPr id="39" name="圆角矩形 38"/>
              <p:cNvSpPr/>
              <p:nvPr/>
            </p:nvSpPr>
            <p:spPr>
              <a:xfrm>
                <a:off x="4304043" y="1286668"/>
                <a:ext cx="3837944" cy="2757793"/>
              </a:xfrm>
              <a:prstGeom prst="roundRect">
                <a:avLst/>
              </a:prstGeom>
              <a:gradFill>
                <a:gsLst>
                  <a:gs pos="62000">
                    <a:schemeClr val="bg1">
                      <a:lumMod val="95000"/>
                    </a:schemeClr>
                  </a:gs>
                  <a:gs pos="0">
                    <a:schemeClr val="bg1"/>
                  </a:gs>
                  <a:gs pos="100000">
                    <a:schemeClr val="bg1">
                      <a:lumMod val="85000"/>
                    </a:schemeClr>
                  </a:gs>
                  <a:gs pos="0">
                    <a:schemeClr val="bg1"/>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lumMod val="75000"/>
                      <a:lumOff val="25000"/>
                    </a:schemeClr>
                  </a:solidFill>
                  <a:effectLst/>
                  <a:uLnTx/>
                  <a:uFillTx/>
                  <a:latin typeface="黑体" panose="02010609060101010101" pitchFamily="49" charset="-122"/>
                  <a:ea typeface="黑体" panose="02010609060101010101" pitchFamily="49" charset="-122"/>
                  <a:cs typeface="+mn-cs"/>
                </a:endParaRPr>
              </a:p>
            </p:txBody>
          </p:sp>
          <p:sp>
            <p:nvSpPr>
              <p:cNvPr id="40" name="圆角矩形 39"/>
              <p:cNvSpPr/>
              <p:nvPr/>
            </p:nvSpPr>
            <p:spPr>
              <a:xfrm>
                <a:off x="4351927" y="1373342"/>
                <a:ext cx="3742173" cy="2584452"/>
              </a:xfrm>
              <a:prstGeom prst="roundRect">
                <a:avLst/>
              </a:prstGeom>
              <a:gradFill>
                <a:gsLst>
                  <a:gs pos="42000">
                    <a:srgbClr val="F0F0F0"/>
                  </a:gs>
                  <a:gs pos="0">
                    <a:schemeClr val="bg1"/>
                  </a:gs>
                  <a:gs pos="100000">
                    <a:schemeClr val="bg1">
                      <a:lumMod val="85000"/>
                    </a:schemeClr>
                  </a:gs>
                  <a:gs pos="0">
                    <a:schemeClr val="bg1"/>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lumMod val="75000"/>
                      <a:lumOff val="25000"/>
                    </a:schemeClr>
                  </a:solidFill>
                  <a:effectLst/>
                  <a:uLnTx/>
                  <a:uFillTx/>
                  <a:latin typeface="黑体" panose="02010609060101010101" pitchFamily="49" charset="-122"/>
                  <a:ea typeface="黑体" panose="02010609060101010101" pitchFamily="49" charset="-122"/>
                  <a:cs typeface="+mn-cs"/>
                </a:endParaRPr>
              </a:p>
            </p:txBody>
          </p:sp>
        </p:grpSp>
        <p:sp>
          <p:nvSpPr>
            <p:cNvPr id="38933" name="TextBox 37"/>
            <p:cNvSpPr txBox="1"/>
            <p:nvPr/>
          </p:nvSpPr>
          <p:spPr>
            <a:xfrm>
              <a:off x="1100617" y="3338835"/>
              <a:ext cx="788238" cy="460196"/>
            </a:xfrm>
            <a:prstGeom prst="rect">
              <a:avLst/>
            </a:prstGeom>
            <a:noFill/>
            <a:ln w="9525">
              <a:noFill/>
            </a:ln>
          </p:spPr>
          <p:txBody>
            <a:bodyPr lIns="0" tIns="0" rIns="0" bIns="0">
              <a:spAutoFit/>
            </a:bodyPr>
            <a:p>
              <a:pPr algn="ctr"/>
              <a:r>
                <a:rPr lang="zh-CN" altLang="en-US" b="1" dirty="0">
                  <a:solidFill>
                    <a:srgbClr val="FF0000"/>
                  </a:solidFill>
                  <a:latin typeface="黑体" panose="02010609060101010101" pitchFamily="49" charset="-122"/>
                  <a:ea typeface="黑体" panose="02010609060101010101" pitchFamily="49" charset="-122"/>
                </a:rPr>
                <a:t>新  第十四条</a:t>
              </a:r>
              <a:endParaRPr lang="zh-CN" altLang="zh-CN" b="1" dirty="0">
                <a:solidFill>
                  <a:srgbClr val="FF0000"/>
                </a:solidFill>
                <a:latin typeface="黑体" panose="02010609060101010101" pitchFamily="49" charset="-122"/>
                <a:ea typeface="黑体" panose="02010609060101010101" pitchFamily="49" charset="-122"/>
              </a:endParaRPr>
            </a:p>
          </p:txBody>
        </p:sp>
      </p:grpSp>
      <p:grpSp>
        <p:nvGrpSpPr>
          <p:cNvPr id="4" name="组合 46"/>
          <p:cNvGrpSpPr/>
          <p:nvPr/>
        </p:nvGrpSpPr>
        <p:grpSpPr>
          <a:xfrm>
            <a:off x="755576" y="627534"/>
            <a:ext cx="699892" cy="654886"/>
            <a:chOff x="304800" y="673100"/>
            <a:chExt cx="4000500" cy="4000500"/>
          </a:xfrm>
          <a:effectLst>
            <a:outerShdw blurRad="444500" dist="254000" dir="8100000" algn="tr" rotWithShape="0">
              <a:prstClr val="black">
                <a:alpha val="50000"/>
              </a:prstClr>
            </a:outerShdw>
          </a:effectLst>
        </p:grpSpPr>
        <p:sp>
          <p:nvSpPr>
            <p:cNvPr id="48" name="同心圆 47"/>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黑体" panose="02010609060101010101" pitchFamily="49" charset="-122"/>
                <a:ea typeface="黑体" panose="02010609060101010101" pitchFamily="49" charset="-122"/>
                <a:cs typeface="+mn-cs"/>
              </a:endParaRPr>
            </a:p>
          </p:txBody>
        </p:sp>
        <p:sp>
          <p:nvSpPr>
            <p:cNvPr id="49" name="椭圆 48"/>
            <p:cNvSpPr/>
            <p:nvPr/>
          </p:nvSpPr>
          <p:spPr>
            <a:xfrm>
              <a:off x="392113" y="760413"/>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黑体" panose="02010609060101010101" pitchFamily="49" charset="-122"/>
                <a:ea typeface="黑体" panose="02010609060101010101" pitchFamily="49" charset="-122"/>
                <a:cs typeface="+mn-cs"/>
              </a:endParaRPr>
            </a:p>
          </p:txBody>
        </p:sp>
      </p:grpSp>
      <p:grpSp>
        <p:nvGrpSpPr>
          <p:cNvPr id="5" name="组合 40"/>
          <p:cNvGrpSpPr/>
          <p:nvPr/>
        </p:nvGrpSpPr>
        <p:grpSpPr>
          <a:xfrm>
            <a:off x="251520" y="988875"/>
            <a:ext cx="1897832" cy="1775795"/>
            <a:chOff x="304800" y="673100"/>
            <a:chExt cx="4000500" cy="4000500"/>
          </a:xfrm>
          <a:effectLst>
            <a:outerShdw blurRad="444500" dist="254000" dir="8100000" algn="tr" rotWithShape="0">
              <a:prstClr val="black">
                <a:alpha val="50000"/>
              </a:prstClr>
            </a:outerShdw>
          </a:effectLst>
        </p:grpSpPr>
        <p:sp>
          <p:nvSpPr>
            <p:cNvPr id="42" name="同心圆 41"/>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黑体" panose="02010609060101010101" pitchFamily="49" charset="-122"/>
                <a:ea typeface="黑体" panose="02010609060101010101" pitchFamily="49" charset="-122"/>
                <a:cs typeface="+mn-cs"/>
              </a:endParaRPr>
            </a:p>
          </p:txBody>
        </p:sp>
        <p:sp>
          <p:nvSpPr>
            <p:cNvPr id="43" name="椭圆 42"/>
            <p:cNvSpPr/>
            <p:nvPr/>
          </p:nvSpPr>
          <p:spPr>
            <a:xfrm>
              <a:off x="392113" y="760413"/>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黑体" panose="02010609060101010101" pitchFamily="49" charset="-122"/>
                <a:ea typeface="黑体" panose="02010609060101010101" pitchFamily="49" charset="-122"/>
                <a:cs typeface="+mn-cs"/>
              </a:endParaRPr>
            </a:p>
          </p:txBody>
        </p:sp>
      </p:grpSp>
      <p:sp>
        <p:nvSpPr>
          <p:cNvPr id="16" name="Half Frame 12"/>
          <p:cNvSpPr/>
          <p:nvPr/>
        </p:nvSpPr>
        <p:spPr>
          <a:xfrm rot="13545049">
            <a:off x="4684713" y="2532063"/>
            <a:ext cx="517525" cy="533400"/>
          </a:xfrm>
          <a:prstGeom prst="halfFrame">
            <a:avLst/>
          </a:prstGeom>
          <a:solidFill>
            <a:srgbClr val="FFC000"/>
          </a:solidFill>
          <a:effectLst/>
        </p:spPr>
        <p:style>
          <a:lnRef idx="0">
            <a:schemeClr val="lt1">
              <a:hueOff val="0"/>
              <a:satOff val="0"/>
              <a:lumOff val="0"/>
              <a:alphaOff val="0"/>
            </a:schemeClr>
          </a:lnRef>
          <a:fillRef idx="3">
            <a:scrgbClr r="0" g="0" b="0"/>
          </a:fillRef>
          <a:effectRef idx="2">
            <a:schemeClr val="accent1">
              <a:hueOff val="0"/>
              <a:satOff val="0"/>
              <a:lumOff val="0"/>
              <a:alphaOff val="0"/>
            </a:schemeClr>
          </a:effectRef>
          <a:fontRef idx="minor">
            <a:schemeClr val="lt1"/>
          </a:fontRef>
        </p:style>
      </p:sp>
      <p:sp>
        <p:nvSpPr>
          <p:cNvPr id="8" name="圆角矩形 7"/>
          <p:cNvSpPr/>
          <p:nvPr/>
        </p:nvSpPr>
        <p:spPr bwMode="auto">
          <a:xfrm>
            <a:off x="2268538" y="1203325"/>
            <a:ext cx="5399088" cy="1279525"/>
          </a:xfrm>
          <a:prstGeom prst="roundRect">
            <a:avLst/>
          </a:prstGeom>
          <a:noFill/>
          <a:ln>
            <a:solidFill>
              <a:schemeClr val="tx1">
                <a:lumMod val="75000"/>
                <a:lumOff val="25000"/>
              </a:schemeClr>
            </a:solidFill>
          </a:ln>
        </p:spPr>
        <p:style>
          <a:lnRef idx="2">
            <a:schemeClr val="accent3"/>
          </a:lnRef>
          <a:fillRef idx="1">
            <a:schemeClr val="lt1"/>
          </a:fillRef>
          <a:effectRef idx="0">
            <a:schemeClr val="accent3"/>
          </a:effectRef>
          <a:fontRef idx="minor">
            <a:schemeClr val="dk1"/>
          </a:fontRef>
        </p:style>
        <p:txBody>
          <a:bodyPr lIns="91430" tIns="45716" rIns="91430" bIns="45716" anchor="ctr"/>
          <a:lstStyle/>
          <a:p>
            <a:pPr marL="0" marR="0" lvl="2" indent="0" algn="ctr" defTabSz="914400" rtl="0" eaLnBrk="0" fontAlgn="ctr" latinLnBrk="0" hangingPunct="0">
              <a:lnSpc>
                <a:spcPct val="100000"/>
              </a:lnSpc>
              <a:spcBef>
                <a:spcPct val="0"/>
              </a:spcBef>
              <a:spcAft>
                <a:spcPct val="0"/>
              </a:spcAft>
              <a:buClr>
                <a:srgbClr val="FF0000"/>
              </a:buClr>
              <a:buSzPct val="70000"/>
              <a:buFont typeface="Wingdings" panose="05000000000000000000" pitchFamily="2" charset="2"/>
              <a:buChar char="n"/>
              <a:tabLst>
                <a:tab pos="135890" algn="l"/>
              </a:tabLst>
              <a:defRPr/>
            </a:pPr>
            <a:endParaRPr kumimoji="0" lang="zh-CN" altLang="en-US" sz="1400" b="0" i="0" u="none" strike="noStrike" kern="1200" cap="none" spc="0" normalizeH="0" baseline="0" noProof="0" dirty="0">
              <a:ln>
                <a:noFill/>
              </a:ln>
              <a:solidFill>
                <a:schemeClr val="tx1"/>
              </a:solidFill>
              <a:effectLst/>
              <a:uLnTx/>
              <a:uFillTx/>
              <a:latin typeface="黑体" panose="02010609060101010101" pitchFamily="49" charset="-122"/>
              <a:ea typeface="黑体" panose="02010609060101010101" pitchFamily="49" charset="-122"/>
              <a:cs typeface="+mn-cs"/>
            </a:endParaRPr>
          </a:p>
        </p:txBody>
      </p:sp>
      <p:sp>
        <p:nvSpPr>
          <p:cNvPr id="38921" name="矩形 87"/>
          <p:cNvSpPr/>
          <p:nvPr/>
        </p:nvSpPr>
        <p:spPr>
          <a:xfrm>
            <a:off x="2339975" y="1276350"/>
            <a:ext cx="5300663" cy="830263"/>
          </a:xfrm>
          <a:prstGeom prst="rect">
            <a:avLst/>
          </a:prstGeom>
          <a:noFill/>
          <a:ln w="9525">
            <a:noFill/>
          </a:ln>
        </p:spPr>
        <p:txBody>
          <a:bodyPr lIns="91430" tIns="45716" rIns="91430" bIns="45716">
            <a:spAutoFit/>
          </a:bodyPr>
          <a:p>
            <a:pPr eaLnBrk="0" fontAlgn="ctr" hangingPunct="0">
              <a:buClr>
                <a:srgbClr val="FF0000"/>
              </a:buClr>
              <a:buSzPct val="70000"/>
            </a:pPr>
            <a:r>
              <a:rPr lang="zh-CN" altLang="en-US" sz="1200" dirty="0">
                <a:latin typeface="黑体" panose="02010609060101010101" pitchFamily="49" charset="-122"/>
                <a:ea typeface="黑体" panose="02010609060101010101" pitchFamily="49" charset="-122"/>
              </a:rPr>
              <a:t>    各新闻单位应当按照地方各级人民政府及有关部门的献血宣传计划和任务，采取多种形式，开展无偿献血的社会公益性宣传，普及献血法律和血液科学组织。</a:t>
            </a:r>
            <a:endParaRPr lang="en-US" altLang="zh-CN" sz="1200" dirty="0">
              <a:latin typeface="黑体" panose="02010609060101010101" pitchFamily="49" charset="-122"/>
              <a:ea typeface="黑体" panose="02010609060101010101" pitchFamily="49" charset="-122"/>
            </a:endParaRPr>
          </a:p>
          <a:p>
            <a:pPr eaLnBrk="0" fontAlgn="ctr" hangingPunct="0">
              <a:buClr>
                <a:srgbClr val="FF0000"/>
              </a:buClr>
              <a:buSzPct val="70000"/>
            </a:pPr>
            <a:r>
              <a:rPr lang="zh-CN" altLang="en-US" sz="1200" dirty="0">
                <a:latin typeface="黑体" panose="02010609060101010101" pitchFamily="49" charset="-122"/>
                <a:ea typeface="黑体" panose="02010609060101010101" pitchFamily="49" charset="-122"/>
              </a:rPr>
              <a:t>    每年五月十日为全省无偿献血宣传日。</a:t>
            </a:r>
            <a:endParaRPr lang="zh-CN" altLang="en-US" sz="1200" dirty="0">
              <a:latin typeface="黑体" panose="02010609060101010101" pitchFamily="49" charset="-122"/>
              <a:ea typeface="黑体" panose="02010609060101010101" pitchFamily="49" charset="-122"/>
            </a:endParaRPr>
          </a:p>
        </p:txBody>
      </p:sp>
      <p:grpSp>
        <p:nvGrpSpPr>
          <p:cNvPr id="38922" name="组合 26"/>
          <p:cNvGrpSpPr/>
          <p:nvPr/>
        </p:nvGrpSpPr>
        <p:grpSpPr>
          <a:xfrm>
            <a:off x="3348038" y="2211388"/>
            <a:ext cx="2709862" cy="660400"/>
            <a:chOff x="814328" y="3219336"/>
            <a:chExt cx="1356392" cy="569380"/>
          </a:xfrm>
        </p:grpSpPr>
        <p:grpSp>
          <p:nvGrpSpPr>
            <p:cNvPr id="9" name="组合 27"/>
            <p:cNvGrpSpPr/>
            <p:nvPr/>
          </p:nvGrpSpPr>
          <p:grpSpPr>
            <a:xfrm>
              <a:off x="814328" y="3219336"/>
              <a:ext cx="1356392" cy="432536"/>
              <a:chOff x="4304044" y="1286677"/>
              <a:chExt cx="3837946" cy="2757793"/>
            </a:xfrm>
            <a:effectLst>
              <a:outerShdw blurRad="381000" dist="254000" dir="8100000" algn="tr" rotWithShape="0">
                <a:prstClr val="black">
                  <a:alpha val="40000"/>
                </a:prstClr>
              </a:outerShdw>
            </a:effectLst>
          </p:grpSpPr>
          <p:sp>
            <p:nvSpPr>
              <p:cNvPr id="30" name="圆角矩形 29"/>
              <p:cNvSpPr/>
              <p:nvPr/>
            </p:nvSpPr>
            <p:spPr>
              <a:xfrm>
                <a:off x="4304044" y="1286677"/>
                <a:ext cx="3837946" cy="2757793"/>
              </a:xfrm>
              <a:prstGeom prst="roundRect">
                <a:avLst/>
              </a:prstGeom>
              <a:gradFill>
                <a:gsLst>
                  <a:gs pos="62000">
                    <a:schemeClr val="bg1">
                      <a:lumMod val="95000"/>
                    </a:schemeClr>
                  </a:gs>
                  <a:gs pos="0">
                    <a:schemeClr val="bg1"/>
                  </a:gs>
                  <a:gs pos="100000">
                    <a:schemeClr val="bg1">
                      <a:lumMod val="85000"/>
                    </a:schemeClr>
                  </a:gs>
                  <a:gs pos="0">
                    <a:schemeClr val="bg1"/>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lumMod val="75000"/>
                      <a:lumOff val="25000"/>
                    </a:schemeClr>
                  </a:solidFill>
                  <a:effectLst/>
                  <a:uLnTx/>
                  <a:uFillTx/>
                  <a:latin typeface="黑体" panose="02010609060101010101" pitchFamily="49" charset="-122"/>
                  <a:ea typeface="黑体" panose="02010609060101010101" pitchFamily="49" charset="-122"/>
                  <a:cs typeface="+mn-cs"/>
                </a:endParaRPr>
              </a:p>
            </p:txBody>
          </p:sp>
          <p:sp>
            <p:nvSpPr>
              <p:cNvPr id="35" name="圆角矩形 34"/>
              <p:cNvSpPr/>
              <p:nvPr/>
            </p:nvSpPr>
            <p:spPr>
              <a:xfrm>
                <a:off x="4351928" y="1373337"/>
                <a:ext cx="3742175" cy="2584452"/>
              </a:xfrm>
              <a:prstGeom prst="roundRect">
                <a:avLst/>
              </a:prstGeom>
              <a:gradFill>
                <a:gsLst>
                  <a:gs pos="42000">
                    <a:srgbClr val="F0F0F0"/>
                  </a:gs>
                  <a:gs pos="0">
                    <a:schemeClr val="bg1"/>
                  </a:gs>
                  <a:gs pos="100000">
                    <a:schemeClr val="bg1">
                      <a:lumMod val="85000"/>
                    </a:schemeClr>
                  </a:gs>
                  <a:gs pos="0">
                    <a:schemeClr val="bg1"/>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lumMod val="75000"/>
                      <a:lumOff val="25000"/>
                    </a:schemeClr>
                  </a:solidFill>
                  <a:effectLst/>
                  <a:uLnTx/>
                  <a:uFillTx/>
                  <a:latin typeface="黑体" panose="02010609060101010101" pitchFamily="49" charset="-122"/>
                  <a:ea typeface="黑体" panose="02010609060101010101" pitchFamily="49" charset="-122"/>
                  <a:cs typeface="+mn-cs"/>
                </a:endParaRPr>
              </a:p>
            </p:txBody>
          </p:sp>
        </p:grpSp>
        <p:sp>
          <p:nvSpPr>
            <p:cNvPr id="61460" name="TextBox 28"/>
            <p:cNvSpPr txBox="1">
              <a:spLocks noChangeArrowheads="1"/>
            </p:cNvSpPr>
            <p:nvPr/>
          </p:nvSpPr>
          <p:spPr bwMode="auto">
            <a:xfrm>
              <a:off x="1121840" y="3311039"/>
              <a:ext cx="786660" cy="477677"/>
            </a:xfrm>
            <a:prstGeom prst="rect">
              <a:avLst/>
            </a:prstGeom>
            <a:noFill/>
            <a:ln w="9525">
              <a:noFill/>
              <a:miter lim="800000"/>
            </a:ln>
          </p:spPr>
          <p:txBody>
            <a:bodyPr lIns="0" tIns="0" rIns="0" bIns="0">
              <a:spAutoFit/>
            </a:bodyPr>
            <a:lstStyle/>
            <a:p>
              <a:pPr marR="0" algn="ctr" defTabSz="914400">
                <a:buClrTx/>
                <a:buSzTx/>
                <a:buFontTx/>
                <a:buNone/>
                <a:defRPr/>
              </a:pPr>
              <a:r>
                <a:rPr kumimoji="0" lang="zh-CN" altLang="en-US" b="1" kern="1200" cap="none" spc="0" normalizeH="0" baseline="0" noProof="0" dirty="0">
                  <a:solidFill>
                    <a:schemeClr val="bg2">
                      <a:lumMod val="10000"/>
                    </a:schemeClr>
                  </a:solidFill>
                  <a:latin typeface="黑体" panose="02010609060101010101" pitchFamily="49" charset="-122"/>
                  <a:ea typeface="黑体" panose="02010609060101010101" pitchFamily="49" charset="-122"/>
                  <a:cs typeface="宋体" panose="02010600030101010101" pitchFamily="2" charset="-122"/>
                </a:rPr>
                <a:t>旧  第十三条</a:t>
              </a:r>
              <a:endParaRPr kumimoji="0" lang="zh-CN" altLang="zh-CN" b="1" kern="1200" cap="none" spc="0" normalizeH="0" baseline="0" noProof="0" dirty="0">
                <a:solidFill>
                  <a:schemeClr val="bg2">
                    <a:lumMod val="10000"/>
                  </a:schemeClr>
                </a:solidFill>
                <a:latin typeface="黑体" panose="02010609060101010101" pitchFamily="49" charset="-122"/>
                <a:ea typeface="黑体" panose="02010609060101010101" pitchFamily="49" charset="-122"/>
                <a:cs typeface="宋体" panose="02010600030101010101" pitchFamily="2" charset="-122"/>
              </a:endParaRPr>
            </a:p>
          </p:txBody>
        </p:sp>
      </p:grpSp>
      <p:grpSp>
        <p:nvGrpSpPr>
          <p:cNvPr id="10" name="组合 43"/>
          <p:cNvGrpSpPr/>
          <p:nvPr/>
        </p:nvGrpSpPr>
        <p:grpSpPr>
          <a:xfrm>
            <a:off x="1475656" y="2139702"/>
            <a:ext cx="936104" cy="899016"/>
            <a:chOff x="304800" y="673095"/>
            <a:chExt cx="4000500" cy="4000505"/>
          </a:xfrm>
          <a:effectLst>
            <a:outerShdw blurRad="444500" dist="254000" dir="8100000" algn="tr" rotWithShape="0">
              <a:prstClr val="black">
                <a:alpha val="50000"/>
              </a:prstClr>
            </a:outerShdw>
          </a:effectLst>
        </p:grpSpPr>
        <p:sp>
          <p:nvSpPr>
            <p:cNvPr id="45" name="同心圆 44"/>
            <p:cNvSpPr/>
            <p:nvPr/>
          </p:nvSpPr>
          <p:spPr>
            <a:xfrm>
              <a:off x="304800" y="673095"/>
              <a:ext cx="4000500" cy="4000505"/>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黑体" panose="02010609060101010101" pitchFamily="49" charset="-122"/>
                <a:ea typeface="黑体" panose="02010609060101010101" pitchFamily="49" charset="-122"/>
                <a:cs typeface="+mn-cs"/>
              </a:endParaRPr>
            </a:p>
          </p:txBody>
        </p:sp>
        <p:sp>
          <p:nvSpPr>
            <p:cNvPr id="46" name="椭圆 45"/>
            <p:cNvSpPr/>
            <p:nvPr/>
          </p:nvSpPr>
          <p:spPr>
            <a:xfrm>
              <a:off x="392112" y="760413"/>
              <a:ext cx="3825872" cy="3825873"/>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黑体" panose="02010609060101010101" pitchFamily="49" charset="-122"/>
                <a:ea typeface="黑体" panose="02010609060101010101" pitchFamily="49" charset="-122"/>
                <a:cs typeface="+mn-cs"/>
              </a:endParaRPr>
            </a:p>
          </p:txBody>
        </p:sp>
      </p:grpSp>
      <p:sp>
        <p:nvSpPr>
          <p:cNvPr id="37" name="TextBox 36"/>
          <p:cNvSpPr txBox="1"/>
          <p:nvPr/>
        </p:nvSpPr>
        <p:spPr>
          <a:xfrm>
            <a:off x="611188" y="1655763"/>
            <a:ext cx="1295400" cy="369888"/>
          </a:xfrm>
          <a:prstGeom prst="rect">
            <a:avLst/>
          </a:prstGeom>
          <a:noFill/>
        </p:spPr>
        <p:txBody>
          <a:bodyPr lIns="0" tIns="0" rIns="0" bIns="0">
            <a:spAutoFit/>
          </a:bodyPr>
          <a:lstStyle/>
          <a:p>
            <a:pPr marR="0" algn="ctr" defTabSz="914400">
              <a:buClrTx/>
              <a:buSzTx/>
              <a:buFontTx/>
              <a:buNone/>
              <a:defRPr/>
            </a:pPr>
            <a:r>
              <a:rPr kumimoji="0" lang="zh-CN" altLang="en-US" sz="2400" b="1" kern="1200" cap="none" spc="0" normalizeH="0" baseline="0" noProof="0" dirty="0">
                <a:solidFill>
                  <a:schemeClr val="accent6"/>
                </a:solidFill>
                <a:latin typeface="黑体" panose="02010609060101010101" pitchFamily="49" charset="-122"/>
                <a:ea typeface="黑体" panose="02010609060101010101" pitchFamily="49" charset="-122"/>
                <a:cs typeface="+mn-cs"/>
              </a:rPr>
              <a:t>第十四条</a:t>
            </a:r>
            <a:endParaRPr kumimoji="0" lang="en-US" altLang="zh-CN" sz="2400" b="1" kern="1200" cap="none" spc="0" normalizeH="0" baseline="0" noProof="0" dirty="0">
              <a:solidFill>
                <a:schemeClr val="accent6"/>
              </a:solidFill>
              <a:latin typeface="黑体" panose="02010609060101010101" pitchFamily="49" charset="-122"/>
              <a:ea typeface="黑体" panose="02010609060101010101" pitchFamily="49" charset="-122"/>
              <a:cs typeface="+mn-cs"/>
            </a:endParaRPr>
          </a:p>
        </p:txBody>
      </p:sp>
      <p:grpSp>
        <p:nvGrpSpPr>
          <p:cNvPr id="38925" name="组合 40"/>
          <p:cNvGrpSpPr/>
          <p:nvPr/>
        </p:nvGrpSpPr>
        <p:grpSpPr>
          <a:xfrm>
            <a:off x="1258888" y="339725"/>
            <a:ext cx="6491287" cy="360363"/>
            <a:chOff x="1259632" y="339725"/>
            <a:chExt cx="6490964" cy="360363"/>
          </a:xfrm>
        </p:grpSpPr>
        <p:pic>
          <p:nvPicPr>
            <p:cNvPr id="38926" name="Image 12" descr="Divider Right.png"/>
            <p:cNvPicPr>
              <a:picLocks noChangeAspect="1"/>
            </p:cNvPicPr>
            <p:nvPr/>
          </p:nvPicPr>
          <p:blipFill>
            <a:blip r:embed="rId1"/>
            <a:stretch>
              <a:fillRect/>
            </a:stretch>
          </p:blipFill>
          <p:spPr>
            <a:xfrm>
              <a:off x="1259632" y="411510"/>
              <a:ext cx="1522412" cy="52387"/>
            </a:xfrm>
            <a:prstGeom prst="rect">
              <a:avLst/>
            </a:prstGeom>
            <a:noFill/>
            <a:ln w="9525">
              <a:noFill/>
            </a:ln>
          </p:spPr>
        </p:pic>
        <p:pic>
          <p:nvPicPr>
            <p:cNvPr id="38927" name="Image 12" descr="Divider Right.png"/>
            <p:cNvPicPr>
              <a:picLocks noChangeAspect="1"/>
            </p:cNvPicPr>
            <p:nvPr/>
          </p:nvPicPr>
          <p:blipFill>
            <a:blip r:embed="rId2"/>
            <a:stretch>
              <a:fillRect/>
            </a:stretch>
          </p:blipFill>
          <p:spPr>
            <a:xfrm>
              <a:off x="6228184" y="411510"/>
              <a:ext cx="1522412" cy="52387"/>
            </a:xfrm>
            <a:prstGeom prst="rect">
              <a:avLst/>
            </a:prstGeom>
            <a:noFill/>
            <a:ln w="9525">
              <a:noFill/>
            </a:ln>
          </p:spPr>
        </p:pic>
        <p:sp>
          <p:nvSpPr>
            <p:cNvPr id="51" name="TextBox 50"/>
            <p:cNvSpPr txBox="1"/>
            <p:nvPr/>
          </p:nvSpPr>
          <p:spPr>
            <a:xfrm>
              <a:off x="2269232" y="339725"/>
              <a:ext cx="4462240" cy="276225"/>
            </a:xfrm>
            <a:prstGeom prst="rect">
              <a:avLst/>
            </a:prstGeom>
            <a:noFill/>
          </p:spPr>
          <p:txBody>
            <a:bodyPr lIns="0" tIns="0" rIns="0" bIns="0">
              <a:spAutoFit/>
            </a:bodyPr>
            <a:lstStyle/>
            <a:p>
              <a:pPr marL="171450" marR="0" lvl="1" indent="-171450" algn="ctr" defTabSz="914400" rtl="0" eaLnBrk="1" fontAlgn="base" latinLnBrk="0" hangingPunct="1">
                <a:lnSpc>
                  <a:spcPct val="100000"/>
                </a:lnSpc>
                <a:spcBef>
                  <a:spcPct val="0"/>
                </a:spcBef>
                <a:spcAft>
                  <a:spcPct val="0"/>
                </a:spcAft>
                <a:buClrTx/>
                <a:buSzTx/>
                <a:buFontTx/>
                <a:buNone/>
                <a:defRPr/>
              </a:pPr>
              <a:r>
                <a:rPr kumimoji="0" lang="zh-CN" altLang="en-US" sz="1800" b="1" i="0" u="none" strike="noStrike" kern="1200" cap="none" spc="0" normalizeH="0" baseline="0" noProof="0" dirty="0">
                  <a:ln>
                    <a:noFill/>
                  </a:ln>
                  <a:solidFill>
                    <a:schemeClr val="tx1">
                      <a:lumMod val="50000"/>
                      <a:lumOff val="50000"/>
                    </a:schemeClr>
                  </a:solidFill>
                  <a:effectLst/>
                  <a:uLnTx/>
                  <a:uFillTx/>
                  <a:latin typeface="黑体" panose="02010609060101010101" pitchFamily="49" charset="-122"/>
                  <a:ea typeface="黑体" panose="02010609060101010101" pitchFamily="49" charset="-122"/>
                  <a:cs typeface="+mn-cs"/>
                </a:rPr>
                <a:t>新</a:t>
              </a:r>
              <a:r>
                <a:rPr kumimoji="0" lang="en-US" altLang="zh-CN" sz="1800" b="1" i="0" u="none" strike="noStrike" kern="1200" cap="none" spc="0" normalizeH="0" baseline="0" noProof="0" dirty="0">
                  <a:ln>
                    <a:noFill/>
                  </a:ln>
                  <a:solidFill>
                    <a:schemeClr val="tx1">
                      <a:lumMod val="50000"/>
                      <a:lumOff val="50000"/>
                    </a:schemeClr>
                  </a:solidFill>
                  <a:effectLst/>
                  <a:uLnTx/>
                  <a:uFillTx/>
                  <a:latin typeface="黑体" panose="02010609060101010101" pitchFamily="49" charset="-122"/>
                  <a:ea typeface="黑体" panose="02010609060101010101" pitchFamily="49" charset="-122"/>
                  <a:cs typeface="+mn-cs"/>
                </a:rPr>
                <a:t>《</a:t>
              </a:r>
              <a:r>
                <a:rPr kumimoji="0" lang="zh-CN" altLang="en-US" sz="1800" b="1" i="0" u="none" strike="noStrike" kern="1200" cap="none" spc="0" normalizeH="0" baseline="0" noProof="0" dirty="0">
                  <a:ln>
                    <a:noFill/>
                  </a:ln>
                  <a:solidFill>
                    <a:schemeClr val="tx1">
                      <a:lumMod val="50000"/>
                      <a:lumOff val="50000"/>
                    </a:schemeClr>
                  </a:solidFill>
                  <a:effectLst/>
                  <a:uLnTx/>
                  <a:uFillTx/>
                  <a:latin typeface="黑体" panose="02010609060101010101" pitchFamily="49" charset="-122"/>
                  <a:ea typeface="黑体" panose="02010609060101010101" pitchFamily="49" charset="-122"/>
                  <a:cs typeface="+mn-cs"/>
                </a:rPr>
                <a:t>江苏省献血条例</a:t>
              </a:r>
              <a:r>
                <a:rPr kumimoji="0" lang="en-US" altLang="zh-CN" sz="1800" b="1" i="0" u="none" strike="noStrike" kern="1200" cap="none" spc="0" normalizeH="0" baseline="0" noProof="0" dirty="0">
                  <a:ln>
                    <a:noFill/>
                  </a:ln>
                  <a:solidFill>
                    <a:schemeClr val="tx1">
                      <a:lumMod val="50000"/>
                      <a:lumOff val="50000"/>
                    </a:schemeClr>
                  </a:solidFill>
                  <a:effectLst/>
                  <a:uLnTx/>
                  <a:uFillTx/>
                  <a:latin typeface="黑体" panose="02010609060101010101" pitchFamily="49" charset="-122"/>
                  <a:ea typeface="黑体" panose="02010609060101010101" pitchFamily="49" charset="-122"/>
                  <a:cs typeface="+mn-cs"/>
                </a:rPr>
                <a:t>》</a:t>
              </a:r>
              <a:r>
                <a:rPr kumimoji="0" lang="zh-CN" altLang="en-US" sz="1800" b="1" i="0" u="none" strike="noStrike" kern="1200" cap="none" spc="0" normalizeH="0" baseline="0" noProof="0" dirty="0">
                  <a:ln>
                    <a:noFill/>
                  </a:ln>
                  <a:solidFill>
                    <a:schemeClr val="tx1">
                      <a:lumMod val="50000"/>
                      <a:lumOff val="50000"/>
                    </a:schemeClr>
                  </a:solidFill>
                  <a:effectLst/>
                  <a:uLnTx/>
                  <a:uFillTx/>
                  <a:latin typeface="黑体" panose="02010609060101010101" pitchFamily="49" charset="-122"/>
                  <a:ea typeface="黑体" panose="02010609060101010101" pitchFamily="49" charset="-122"/>
                  <a:cs typeface="+mn-cs"/>
                </a:rPr>
                <a:t>亮点</a:t>
              </a:r>
              <a:endParaRPr kumimoji="0" lang="zh-CN" altLang="en-US" sz="1800" b="0" i="0" u="none" strike="noStrike" kern="1200" cap="none" spc="0" normalizeH="0" baseline="0" noProof="0" dirty="0">
                <a:ln>
                  <a:noFill/>
                </a:ln>
                <a:solidFill>
                  <a:schemeClr val="tx1"/>
                </a:solidFill>
                <a:effectLst/>
                <a:uLnTx/>
                <a:uFillTx/>
                <a:latin typeface="黑体" panose="02010609060101010101" pitchFamily="49" charset="-122"/>
                <a:ea typeface="黑体" panose="02010609060101010101" pitchFamily="49" charset="-122"/>
                <a:cs typeface="+mn-cs"/>
              </a:endParaRPr>
            </a:p>
          </p:txBody>
        </p:sp>
        <p:cxnSp>
          <p:nvCxnSpPr>
            <p:cNvPr id="52" name="Straight Connector 21"/>
            <p:cNvCxnSpPr/>
            <p:nvPr/>
          </p:nvCxnSpPr>
          <p:spPr>
            <a:xfrm>
              <a:off x="2556554" y="700088"/>
              <a:ext cx="3671705" cy="0"/>
            </a:xfrm>
            <a:prstGeom prst="line">
              <a:avLst/>
            </a:prstGeom>
            <a:ln w="38100">
              <a:solidFill>
                <a:schemeClr val="bg2"/>
              </a:solidFill>
              <a:prstDash val="sysDash"/>
            </a:ln>
          </p:spPr>
          <p:style>
            <a:lnRef idx="1">
              <a:schemeClr val="accent1"/>
            </a:lnRef>
            <a:fillRef idx="0">
              <a:schemeClr val="accent1"/>
            </a:fillRef>
            <a:effectRef idx="0">
              <a:schemeClr val="accent1"/>
            </a:effectRef>
            <a:fontRef idx="minor">
              <a:schemeClr val="tx1"/>
            </a:fontRef>
          </p:style>
        </p:cxnSp>
      </p:grpSp>
    </p:spTree>
  </p:cSld>
  <p:clrMapOvr>
    <a:masterClrMapping/>
  </p:clrMapOvr>
  <p:transition advTm="0"/>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9938" name="Text 4674"/>
          <p:cNvSpPr txBox="1"/>
          <p:nvPr/>
        </p:nvSpPr>
        <p:spPr>
          <a:xfrm>
            <a:off x="1116013" y="2787650"/>
            <a:ext cx="1439862" cy="1079500"/>
          </a:xfrm>
          <a:prstGeom prst="rect">
            <a:avLst/>
          </a:prstGeom>
          <a:noFill/>
          <a:ln w="9525">
            <a:noFill/>
          </a:ln>
        </p:spPr>
        <p:txBody>
          <a:bodyPr lIns="27000" tIns="13500" rIns="27000" bIns="13500" anchor="ctr"/>
          <a:p>
            <a:pPr algn="ctr"/>
            <a:endParaRPr lang="zh-CN" altLang="en-US" b="1" dirty="0">
              <a:solidFill>
                <a:schemeClr val="bg1"/>
              </a:solidFill>
              <a:latin typeface="黑体" panose="02010609060101010101" pitchFamily="49" charset="-122"/>
              <a:ea typeface="黑体" panose="02010609060101010101" pitchFamily="49" charset="-122"/>
            </a:endParaRPr>
          </a:p>
        </p:txBody>
      </p:sp>
      <p:sp>
        <p:nvSpPr>
          <p:cNvPr id="37" name="圆角矩形 36"/>
          <p:cNvSpPr/>
          <p:nvPr/>
        </p:nvSpPr>
        <p:spPr bwMode="auto">
          <a:xfrm>
            <a:off x="2268538" y="1203325"/>
            <a:ext cx="5399088" cy="3240088"/>
          </a:xfrm>
          <a:prstGeom prst="roundRect">
            <a:avLst/>
          </a:prstGeom>
          <a:noFill/>
          <a:ln>
            <a:solidFill>
              <a:schemeClr val="tx1">
                <a:lumMod val="75000"/>
                <a:lumOff val="25000"/>
              </a:schemeClr>
            </a:solidFill>
          </a:ln>
        </p:spPr>
        <p:style>
          <a:lnRef idx="2">
            <a:schemeClr val="accent3"/>
          </a:lnRef>
          <a:fillRef idx="1">
            <a:schemeClr val="lt1"/>
          </a:fillRef>
          <a:effectRef idx="0">
            <a:schemeClr val="accent3"/>
          </a:effectRef>
          <a:fontRef idx="minor">
            <a:schemeClr val="dk1"/>
          </a:fontRef>
        </p:style>
        <p:txBody>
          <a:bodyPr lIns="91430" tIns="45716" rIns="91430" bIns="45716" anchor="ctr"/>
          <a:lstStyle/>
          <a:p>
            <a:pPr marL="0" marR="0" lvl="2" indent="0" algn="ctr" defTabSz="914400" rtl="0" eaLnBrk="0" fontAlgn="ctr" latinLnBrk="0" hangingPunct="0">
              <a:lnSpc>
                <a:spcPct val="100000"/>
              </a:lnSpc>
              <a:spcBef>
                <a:spcPct val="0"/>
              </a:spcBef>
              <a:spcAft>
                <a:spcPct val="0"/>
              </a:spcAft>
              <a:buClr>
                <a:srgbClr val="FF0000"/>
              </a:buClr>
              <a:buSzPct val="70000"/>
              <a:buFont typeface="Wingdings" panose="05000000000000000000" pitchFamily="2" charset="2"/>
              <a:buChar char="n"/>
              <a:tabLst>
                <a:tab pos="135890" algn="l"/>
              </a:tabLst>
              <a:defRPr/>
            </a:pPr>
            <a:endParaRPr kumimoji="0" lang="zh-CN" altLang="en-US" sz="1400" b="1" i="0" u="none" strike="noStrike" kern="1200" cap="none" spc="0" normalizeH="0" baseline="0" noProof="0" dirty="0">
              <a:ln>
                <a:noFill/>
              </a:ln>
              <a:solidFill>
                <a:schemeClr val="tx1"/>
              </a:solidFill>
              <a:effectLst/>
              <a:uLnTx/>
              <a:uFillTx/>
              <a:latin typeface="黑体" panose="02010609060101010101" pitchFamily="49" charset="-122"/>
              <a:ea typeface="黑体" panose="02010609060101010101" pitchFamily="49" charset="-122"/>
              <a:cs typeface="+mn-cs"/>
            </a:endParaRPr>
          </a:p>
        </p:txBody>
      </p:sp>
      <p:sp>
        <p:nvSpPr>
          <p:cNvPr id="39940" name="矩形 87"/>
          <p:cNvSpPr/>
          <p:nvPr/>
        </p:nvSpPr>
        <p:spPr>
          <a:xfrm>
            <a:off x="2673350" y="1443038"/>
            <a:ext cx="4751388" cy="3000375"/>
          </a:xfrm>
          <a:prstGeom prst="rect">
            <a:avLst/>
          </a:prstGeom>
          <a:noFill/>
          <a:ln w="9525">
            <a:noFill/>
          </a:ln>
        </p:spPr>
        <p:txBody>
          <a:bodyPr lIns="91430" tIns="45716" rIns="91430" bIns="45716">
            <a:spAutoFit/>
          </a:bodyPr>
          <a:p>
            <a:pPr>
              <a:lnSpc>
                <a:spcPct val="150000"/>
              </a:lnSpc>
            </a:pPr>
            <a:r>
              <a:rPr lang="zh-CN" altLang="en-US" sz="1400" b="1" dirty="0">
                <a:latin typeface="黑体" panose="02010609060101010101" pitchFamily="49" charset="-122"/>
                <a:ea typeface="黑体" panose="02010609060101010101" pitchFamily="49" charset="-122"/>
              </a:rPr>
              <a:t>第十五条   </a:t>
            </a:r>
            <a:r>
              <a:rPr lang="zh-CN" altLang="en-US" sz="1400" dirty="0">
                <a:latin typeface="黑体" panose="02010609060101010101" pitchFamily="49" charset="-122"/>
                <a:ea typeface="黑体" panose="02010609060101010101" pitchFamily="49" charset="-122"/>
              </a:rPr>
              <a:t>鼓励公民参加献血志愿服务活动，其所在单位应当予以支持。</a:t>
            </a:r>
            <a:endParaRPr lang="zh-CN" altLang="en-US" sz="1400" dirty="0">
              <a:latin typeface="黑体" panose="02010609060101010101" pitchFamily="49" charset="-122"/>
              <a:ea typeface="黑体" panose="02010609060101010101" pitchFamily="49" charset="-122"/>
            </a:endParaRPr>
          </a:p>
          <a:p>
            <a:pPr>
              <a:lnSpc>
                <a:spcPct val="150000"/>
              </a:lnSpc>
            </a:pPr>
            <a:r>
              <a:rPr lang="zh-CN" altLang="en-US" sz="1400" dirty="0">
                <a:latin typeface="黑体" panose="02010609060101010101" pitchFamily="49" charset="-122"/>
                <a:ea typeface="黑体" panose="02010609060101010101" pitchFamily="49" charset="-122"/>
              </a:rPr>
              <a:t>    “鼓励单位和个人对献血事业进行捐赠。采供血机构可以依法接受捐赠，用于对献血者的关爱和无过错用血感染人员的救助等。</a:t>
            </a:r>
            <a:endParaRPr lang="en-US" altLang="zh-CN" sz="1400" dirty="0">
              <a:latin typeface="黑体" panose="02010609060101010101" pitchFamily="49" charset="-122"/>
              <a:ea typeface="黑体" panose="02010609060101010101" pitchFamily="49" charset="-122"/>
            </a:endParaRPr>
          </a:p>
          <a:p>
            <a:pPr>
              <a:lnSpc>
                <a:spcPct val="150000"/>
              </a:lnSpc>
            </a:pPr>
            <a:endParaRPr lang="en-US" altLang="zh-CN" sz="1400" b="1" dirty="0">
              <a:latin typeface="黑体" panose="02010609060101010101" pitchFamily="49" charset="-122"/>
              <a:ea typeface="黑体" panose="02010609060101010101" pitchFamily="49" charset="-122"/>
            </a:endParaRPr>
          </a:p>
          <a:p>
            <a:pPr>
              <a:lnSpc>
                <a:spcPct val="150000"/>
              </a:lnSpc>
            </a:pPr>
            <a:r>
              <a:rPr lang="zh-CN" altLang="en-US" sz="1400" b="1" dirty="0">
                <a:latin typeface="黑体" panose="02010609060101010101" pitchFamily="49" charset="-122"/>
                <a:ea typeface="黑体" panose="02010609060101010101" pitchFamily="49" charset="-122"/>
              </a:rPr>
              <a:t>第十九条</a:t>
            </a:r>
            <a:r>
              <a:rPr lang="zh-CN" altLang="en-US" sz="1400" dirty="0">
                <a:latin typeface="黑体" panose="02010609060101010101" pitchFamily="49" charset="-122"/>
                <a:ea typeface="黑体" panose="02010609060101010101" pitchFamily="49" charset="-122"/>
              </a:rPr>
              <a:t>    采供血机构应当每月向社会公布采血量、用血量和免交临床用血费用数额等无偿献血相关信息。</a:t>
            </a:r>
            <a:endParaRPr lang="zh-CN" altLang="en-US" sz="1400" dirty="0">
              <a:latin typeface="黑体" panose="02010609060101010101" pitchFamily="49" charset="-122"/>
              <a:ea typeface="黑体" panose="02010609060101010101" pitchFamily="49" charset="-122"/>
            </a:endParaRPr>
          </a:p>
          <a:p>
            <a:pPr>
              <a:lnSpc>
                <a:spcPct val="150000"/>
              </a:lnSpc>
            </a:pPr>
            <a:endParaRPr lang="zh-CN" altLang="en-US" sz="1400" dirty="0">
              <a:latin typeface="黑体" panose="02010609060101010101" pitchFamily="49" charset="-122"/>
              <a:ea typeface="黑体" panose="02010609060101010101" pitchFamily="49" charset="-122"/>
            </a:endParaRPr>
          </a:p>
        </p:txBody>
      </p:sp>
      <p:grpSp>
        <p:nvGrpSpPr>
          <p:cNvPr id="39941" name="组合 22"/>
          <p:cNvGrpSpPr/>
          <p:nvPr/>
        </p:nvGrpSpPr>
        <p:grpSpPr>
          <a:xfrm>
            <a:off x="468313" y="771525"/>
            <a:ext cx="2159000" cy="2411413"/>
            <a:chOff x="251520" y="627534"/>
            <a:chExt cx="2160240" cy="2411184"/>
          </a:xfrm>
        </p:grpSpPr>
        <p:grpSp>
          <p:nvGrpSpPr>
            <p:cNvPr id="3" name="组合 46"/>
            <p:cNvGrpSpPr/>
            <p:nvPr/>
          </p:nvGrpSpPr>
          <p:grpSpPr>
            <a:xfrm>
              <a:off x="755576" y="627534"/>
              <a:ext cx="699892" cy="654886"/>
              <a:chOff x="304800" y="673100"/>
              <a:chExt cx="4000500" cy="4000500"/>
            </a:xfrm>
            <a:effectLst>
              <a:outerShdw blurRad="444500" dist="254000" dir="8100000" algn="tr" rotWithShape="0">
                <a:prstClr val="black">
                  <a:alpha val="50000"/>
                </a:prstClr>
              </a:outerShdw>
            </a:effectLst>
          </p:grpSpPr>
          <p:sp>
            <p:nvSpPr>
              <p:cNvPr id="41" name="同心圆 40"/>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1" i="0" u="none" strike="noStrike" kern="1200" cap="none" spc="0" normalizeH="0" baseline="0" noProof="0">
                  <a:ln>
                    <a:noFill/>
                  </a:ln>
                  <a:solidFill>
                    <a:schemeClr val="tx1"/>
                  </a:solidFill>
                  <a:effectLst/>
                  <a:uLnTx/>
                  <a:uFillTx/>
                  <a:latin typeface="黑体" panose="02010609060101010101" pitchFamily="49" charset="-122"/>
                  <a:ea typeface="黑体" panose="02010609060101010101" pitchFamily="49" charset="-122"/>
                  <a:cs typeface="+mn-cs"/>
                </a:endParaRPr>
              </a:p>
            </p:txBody>
          </p:sp>
          <p:sp>
            <p:nvSpPr>
              <p:cNvPr id="42" name="椭圆 41"/>
              <p:cNvSpPr/>
              <p:nvPr/>
            </p:nvSpPr>
            <p:spPr>
              <a:xfrm>
                <a:off x="392113" y="760413"/>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1" i="0" u="none" strike="noStrike" kern="1200" cap="none" spc="0" normalizeH="0" baseline="0" noProof="0">
                  <a:ln>
                    <a:noFill/>
                  </a:ln>
                  <a:solidFill>
                    <a:schemeClr val="lt1"/>
                  </a:solidFill>
                  <a:effectLst/>
                  <a:uLnTx/>
                  <a:uFillTx/>
                  <a:latin typeface="黑体" panose="02010609060101010101" pitchFamily="49" charset="-122"/>
                  <a:ea typeface="黑体" panose="02010609060101010101" pitchFamily="49" charset="-122"/>
                  <a:cs typeface="+mn-cs"/>
                </a:endParaRPr>
              </a:p>
            </p:txBody>
          </p:sp>
        </p:grpSp>
        <p:grpSp>
          <p:nvGrpSpPr>
            <p:cNvPr id="4" name="组合 40"/>
            <p:cNvGrpSpPr/>
            <p:nvPr/>
          </p:nvGrpSpPr>
          <p:grpSpPr>
            <a:xfrm>
              <a:off x="251520" y="988875"/>
              <a:ext cx="1897832" cy="1775795"/>
              <a:chOff x="304800" y="673100"/>
              <a:chExt cx="4000500" cy="4000500"/>
            </a:xfrm>
            <a:effectLst>
              <a:outerShdw blurRad="444500" dist="254000" dir="8100000" algn="tr" rotWithShape="0">
                <a:prstClr val="black">
                  <a:alpha val="50000"/>
                </a:prstClr>
              </a:outerShdw>
            </a:effectLst>
          </p:grpSpPr>
          <p:sp>
            <p:nvSpPr>
              <p:cNvPr id="39" name="同心圆 38"/>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1" i="0" u="none" strike="noStrike" kern="1200" cap="none" spc="0" normalizeH="0" baseline="0" noProof="0">
                  <a:ln>
                    <a:noFill/>
                  </a:ln>
                  <a:solidFill>
                    <a:schemeClr val="tx1"/>
                  </a:solidFill>
                  <a:effectLst/>
                  <a:uLnTx/>
                  <a:uFillTx/>
                  <a:latin typeface="黑体" panose="02010609060101010101" pitchFamily="49" charset="-122"/>
                  <a:ea typeface="黑体" panose="02010609060101010101" pitchFamily="49" charset="-122"/>
                  <a:cs typeface="+mn-cs"/>
                </a:endParaRPr>
              </a:p>
            </p:txBody>
          </p:sp>
          <p:sp>
            <p:nvSpPr>
              <p:cNvPr id="40" name="椭圆 39"/>
              <p:cNvSpPr/>
              <p:nvPr/>
            </p:nvSpPr>
            <p:spPr>
              <a:xfrm>
                <a:off x="392113" y="760413"/>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1" i="0" u="none" strike="noStrike" kern="1200" cap="none" spc="0" normalizeH="0" baseline="0" noProof="0">
                  <a:ln>
                    <a:noFill/>
                  </a:ln>
                  <a:solidFill>
                    <a:schemeClr val="lt1"/>
                  </a:solidFill>
                  <a:effectLst/>
                  <a:uLnTx/>
                  <a:uFillTx/>
                  <a:latin typeface="黑体" panose="02010609060101010101" pitchFamily="49" charset="-122"/>
                  <a:ea typeface="黑体" panose="02010609060101010101" pitchFamily="49" charset="-122"/>
                  <a:cs typeface="+mn-cs"/>
                </a:endParaRPr>
              </a:p>
            </p:txBody>
          </p:sp>
        </p:grpSp>
        <p:grpSp>
          <p:nvGrpSpPr>
            <p:cNvPr id="5" name="组合 43"/>
            <p:cNvGrpSpPr/>
            <p:nvPr/>
          </p:nvGrpSpPr>
          <p:grpSpPr>
            <a:xfrm>
              <a:off x="1475656" y="2139702"/>
              <a:ext cx="936104" cy="899016"/>
              <a:chOff x="304800" y="673095"/>
              <a:chExt cx="4000500" cy="4000505"/>
            </a:xfrm>
            <a:effectLst>
              <a:outerShdw blurRad="444500" dist="254000" dir="8100000" algn="tr" rotWithShape="0">
                <a:prstClr val="black">
                  <a:alpha val="50000"/>
                </a:prstClr>
              </a:outerShdw>
            </a:effectLst>
          </p:grpSpPr>
          <p:sp>
            <p:nvSpPr>
              <p:cNvPr id="31" name="同心圆 30"/>
              <p:cNvSpPr/>
              <p:nvPr/>
            </p:nvSpPr>
            <p:spPr>
              <a:xfrm>
                <a:off x="304800" y="673095"/>
                <a:ext cx="4000500" cy="4000505"/>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1" i="0" u="none" strike="noStrike" kern="1200" cap="none" spc="0" normalizeH="0" baseline="0" noProof="0">
                  <a:ln>
                    <a:noFill/>
                  </a:ln>
                  <a:solidFill>
                    <a:schemeClr val="tx1"/>
                  </a:solidFill>
                  <a:effectLst/>
                  <a:uLnTx/>
                  <a:uFillTx/>
                  <a:latin typeface="黑体" panose="02010609060101010101" pitchFamily="49" charset="-122"/>
                  <a:ea typeface="黑体" panose="02010609060101010101" pitchFamily="49" charset="-122"/>
                  <a:cs typeface="+mn-cs"/>
                </a:endParaRPr>
              </a:p>
            </p:txBody>
          </p:sp>
          <p:sp>
            <p:nvSpPr>
              <p:cNvPr id="34" name="椭圆 33"/>
              <p:cNvSpPr/>
              <p:nvPr/>
            </p:nvSpPr>
            <p:spPr>
              <a:xfrm>
                <a:off x="392112" y="760413"/>
                <a:ext cx="3825872" cy="3825873"/>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1" i="0" u="none" strike="noStrike" kern="1200" cap="none" spc="0" normalizeH="0" baseline="0" noProof="0">
                  <a:ln>
                    <a:noFill/>
                  </a:ln>
                  <a:solidFill>
                    <a:schemeClr val="lt1"/>
                  </a:solidFill>
                  <a:effectLst/>
                  <a:uLnTx/>
                  <a:uFillTx/>
                  <a:latin typeface="黑体" panose="02010609060101010101" pitchFamily="49" charset="-122"/>
                  <a:ea typeface="黑体" panose="02010609060101010101" pitchFamily="49" charset="-122"/>
                  <a:cs typeface="+mn-cs"/>
                </a:endParaRPr>
              </a:p>
            </p:txBody>
          </p:sp>
        </p:grpSp>
        <p:sp>
          <p:nvSpPr>
            <p:cNvPr id="28" name="TextBox 27"/>
            <p:cNvSpPr txBox="1"/>
            <p:nvPr/>
          </p:nvSpPr>
          <p:spPr>
            <a:xfrm>
              <a:off x="539022" y="1348191"/>
              <a:ext cx="1296144" cy="923837"/>
            </a:xfrm>
            <a:prstGeom prst="rect">
              <a:avLst/>
            </a:prstGeom>
            <a:noFill/>
          </p:spPr>
          <p:txBody>
            <a:bodyPr lIns="0" tIns="0" rIns="0" bIns="0">
              <a:spAutoFit/>
            </a:bodyPr>
            <a:lstStyle/>
            <a:p>
              <a:pPr marR="0" algn="ctr" defTabSz="914400">
                <a:buClrTx/>
                <a:buSzTx/>
                <a:buFontTx/>
                <a:buNone/>
                <a:defRPr/>
              </a:pPr>
              <a:r>
                <a:rPr kumimoji="0" lang="zh-CN" altLang="en-US" sz="2400" b="1" kern="1200" cap="none" spc="0" normalizeH="0" baseline="0" noProof="0" dirty="0">
                  <a:solidFill>
                    <a:schemeClr val="accent6"/>
                  </a:solidFill>
                  <a:latin typeface="黑体" panose="02010609060101010101" pitchFamily="49" charset="-122"/>
                  <a:ea typeface="黑体" panose="02010609060101010101" pitchFamily="49" charset="-122"/>
                  <a:cs typeface="+mn-cs"/>
                </a:rPr>
                <a:t>新增</a:t>
              </a:r>
              <a:endParaRPr kumimoji="0" lang="en-US" altLang="zh-CN" sz="2400" b="1" kern="1200" cap="none" spc="0" normalizeH="0" baseline="0" noProof="0" dirty="0">
                <a:solidFill>
                  <a:schemeClr val="accent6"/>
                </a:solidFill>
                <a:latin typeface="黑体" panose="02010609060101010101" pitchFamily="49" charset="-122"/>
                <a:ea typeface="黑体" panose="02010609060101010101" pitchFamily="49" charset="-122"/>
                <a:cs typeface="+mn-cs"/>
              </a:endParaRPr>
            </a:p>
            <a:p>
              <a:pPr marR="0" algn="ctr" defTabSz="914400">
                <a:buClrTx/>
                <a:buSzTx/>
                <a:buFontTx/>
                <a:buNone/>
                <a:defRPr/>
              </a:pPr>
              <a:r>
                <a:rPr kumimoji="0" lang="zh-CN" altLang="en-US" b="1" kern="1200" cap="none" spc="0" normalizeH="0" baseline="0" noProof="0" dirty="0">
                  <a:solidFill>
                    <a:schemeClr val="accent6"/>
                  </a:solidFill>
                  <a:latin typeface="黑体" panose="02010609060101010101" pitchFamily="49" charset="-122"/>
                  <a:ea typeface="黑体" panose="02010609060101010101" pitchFamily="49" charset="-122"/>
                  <a:cs typeface="+mn-cs"/>
                </a:rPr>
                <a:t>第十五条</a:t>
              </a:r>
              <a:endParaRPr kumimoji="0" lang="en-US" altLang="zh-CN" b="1" kern="1200" cap="none" spc="0" normalizeH="0" baseline="0" noProof="0" dirty="0">
                <a:solidFill>
                  <a:schemeClr val="accent6"/>
                </a:solidFill>
                <a:latin typeface="黑体" panose="02010609060101010101" pitchFamily="49" charset="-122"/>
                <a:ea typeface="黑体" panose="02010609060101010101" pitchFamily="49" charset="-122"/>
                <a:cs typeface="+mn-cs"/>
              </a:endParaRPr>
            </a:p>
            <a:p>
              <a:pPr marR="0" algn="ctr" defTabSz="914400">
                <a:buClrTx/>
                <a:buSzTx/>
                <a:buFontTx/>
                <a:buNone/>
                <a:defRPr/>
              </a:pPr>
              <a:r>
                <a:rPr kumimoji="0" lang="zh-CN" altLang="en-US" b="1" kern="1200" cap="none" spc="0" normalizeH="0" baseline="0" noProof="0" dirty="0">
                  <a:solidFill>
                    <a:schemeClr val="accent6"/>
                  </a:solidFill>
                  <a:latin typeface="黑体" panose="02010609060101010101" pitchFamily="49" charset="-122"/>
                  <a:ea typeface="黑体" panose="02010609060101010101" pitchFamily="49" charset="-122"/>
                  <a:cs typeface="+mn-cs"/>
                </a:rPr>
                <a:t>第十九条</a:t>
              </a:r>
              <a:endParaRPr kumimoji="0" lang="zh-CN" altLang="en-US" b="1" kern="1200" cap="none" spc="0" normalizeH="0" baseline="0" noProof="0" dirty="0">
                <a:solidFill>
                  <a:schemeClr val="accent6"/>
                </a:solidFill>
                <a:latin typeface="黑体" panose="02010609060101010101" pitchFamily="49" charset="-122"/>
                <a:ea typeface="黑体" panose="02010609060101010101" pitchFamily="49" charset="-122"/>
                <a:cs typeface="+mn-cs"/>
              </a:endParaRPr>
            </a:p>
          </p:txBody>
        </p:sp>
      </p:grpSp>
      <p:grpSp>
        <p:nvGrpSpPr>
          <p:cNvPr id="39942" name="组合 42"/>
          <p:cNvGrpSpPr/>
          <p:nvPr/>
        </p:nvGrpSpPr>
        <p:grpSpPr>
          <a:xfrm>
            <a:off x="1258888" y="339725"/>
            <a:ext cx="6491287" cy="360363"/>
            <a:chOff x="1259632" y="339725"/>
            <a:chExt cx="6490964" cy="360363"/>
          </a:xfrm>
        </p:grpSpPr>
        <p:pic>
          <p:nvPicPr>
            <p:cNvPr id="39944" name="Image 12" descr="Divider Right.png"/>
            <p:cNvPicPr>
              <a:picLocks noChangeAspect="1"/>
            </p:cNvPicPr>
            <p:nvPr/>
          </p:nvPicPr>
          <p:blipFill>
            <a:blip r:embed="rId1"/>
            <a:stretch>
              <a:fillRect/>
            </a:stretch>
          </p:blipFill>
          <p:spPr>
            <a:xfrm>
              <a:off x="1259632" y="411510"/>
              <a:ext cx="1522412" cy="52387"/>
            </a:xfrm>
            <a:prstGeom prst="rect">
              <a:avLst/>
            </a:prstGeom>
            <a:noFill/>
            <a:ln w="9525">
              <a:noFill/>
            </a:ln>
          </p:spPr>
        </p:pic>
        <p:pic>
          <p:nvPicPr>
            <p:cNvPr id="39945" name="Image 12" descr="Divider Right.png"/>
            <p:cNvPicPr>
              <a:picLocks noChangeAspect="1"/>
            </p:cNvPicPr>
            <p:nvPr/>
          </p:nvPicPr>
          <p:blipFill>
            <a:blip r:embed="rId2"/>
            <a:stretch>
              <a:fillRect/>
            </a:stretch>
          </p:blipFill>
          <p:spPr>
            <a:xfrm>
              <a:off x="6228184" y="411510"/>
              <a:ext cx="1522412" cy="52387"/>
            </a:xfrm>
            <a:prstGeom prst="rect">
              <a:avLst/>
            </a:prstGeom>
            <a:noFill/>
            <a:ln w="9525">
              <a:noFill/>
            </a:ln>
          </p:spPr>
        </p:pic>
        <p:sp>
          <p:nvSpPr>
            <p:cNvPr id="46" name="TextBox 45"/>
            <p:cNvSpPr txBox="1"/>
            <p:nvPr/>
          </p:nvSpPr>
          <p:spPr>
            <a:xfrm>
              <a:off x="2269232" y="339725"/>
              <a:ext cx="4462240" cy="276225"/>
            </a:xfrm>
            <a:prstGeom prst="rect">
              <a:avLst/>
            </a:prstGeom>
            <a:noFill/>
          </p:spPr>
          <p:txBody>
            <a:bodyPr lIns="0" tIns="0" rIns="0" bIns="0">
              <a:spAutoFit/>
            </a:bodyPr>
            <a:lstStyle/>
            <a:p>
              <a:pPr marL="171450" marR="0" lvl="1" indent="-171450" algn="ctr" defTabSz="914400" rtl="0" eaLnBrk="1" fontAlgn="base" latinLnBrk="0" hangingPunct="1">
                <a:lnSpc>
                  <a:spcPct val="100000"/>
                </a:lnSpc>
                <a:spcBef>
                  <a:spcPct val="0"/>
                </a:spcBef>
                <a:spcAft>
                  <a:spcPct val="0"/>
                </a:spcAft>
                <a:buClrTx/>
                <a:buSzTx/>
                <a:buFontTx/>
                <a:buNone/>
                <a:defRPr/>
              </a:pPr>
              <a:r>
                <a:rPr kumimoji="0" lang="zh-CN" altLang="en-US" sz="1800" b="1" i="0" u="none" strike="noStrike" kern="1200" cap="none" spc="0" normalizeH="0" baseline="0" noProof="0" dirty="0">
                  <a:ln>
                    <a:noFill/>
                  </a:ln>
                  <a:solidFill>
                    <a:schemeClr val="tx1">
                      <a:lumMod val="50000"/>
                      <a:lumOff val="50000"/>
                    </a:schemeClr>
                  </a:solidFill>
                  <a:effectLst/>
                  <a:uLnTx/>
                  <a:uFillTx/>
                  <a:latin typeface="黑体" panose="02010609060101010101" pitchFamily="49" charset="-122"/>
                  <a:ea typeface="黑体" panose="02010609060101010101" pitchFamily="49" charset="-122"/>
                  <a:cs typeface="+mn-cs"/>
                </a:rPr>
                <a:t>新</a:t>
              </a:r>
              <a:r>
                <a:rPr kumimoji="0" lang="en-US" altLang="zh-CN" sz="1800" b="1" i="0" u="none" strike="noStrike" kern="1200" cap="none" spc="0" normalizeH="0" baseline="0" noProof="0" dirty="0">
                  <a:ln>
                    <a:noFill/>
                  </a:ln>
                  <a:solidFill>
                    <a:schemeClr val="tx1">
                      <a:lumMod val="50000"/>
                      <a:lumOff val="50000"/>
                    </a:schemeClr>
                  </a:solidFill>
                  <a:effectLst/>
                  <a:uLnTx/>
                  <a:uFillTx/>
                  <a:latin typeface="黑体" panose="02010609060101010101" pitchFamily="49" charset="-122"/>
                  <a:ea typeface="黑体" panose="02010609060101010101" pitchFamily="49" charset="-122"/>
                  <a:cs typeface="+mn-cs"/>
                </a:rPr>
                <a:t>《</a:t>
              </a:r>
              <a:r>
                <a:rPr kumimoji="0" lang="zh-CN" altLang="en-US" sz="1800" b="1" i="0" u="none" strike="noStrike" kern="1200" cap="none" spc="0" normalizeH="0" baseline="0" noProof="0" dirty="0">
                  <a:ln>
                    <a:noFill/>
                  </a:ln>
                  <a:solidFill>
                    <a:schemeClr val="tx1">
                      <a:lumMod val="50000"/>
                      <a:lumOff val="50000"/>
                    </a:schemeClr>
                  </a:solidFill>
                  <a:effectLst/>
                  <a:uLnTx/>
                  <a:uFillTx/>
                  <a:latin typeface="黑体" panose="02010609060101010101" pitchFamily="49" charset="-122"/>
                  <a:ea typeface="黑体" panose="02010609060101010101" pitchFamily="49" charset="-122"/>
                  <a:cs typeface="+mn-cs"/>
                </a:rPr>
                <a:t>江苏省献血条例</a:t>
              </a:r>
              <a:r>
                <a:rPr kumimoji="0" lang="en-US" altLang="zh-CN" sz="1800" b="1" i="0" u="none" strike="noStrike" kern="1200" cap="none" spc="0" normalizeH="0" baseline="0" noProof="0" dirty="0">
                  <a:ln>
                    <a:noFill/>
                  </a:ln>
                  <a:solidFill>
                    <a:schemeClr val="tx1">
                      <a:lumMod val="50000"/>
                      <a:lumOff val="50000"/>
                    </a:schemeClr>
                  </a:solidFill>
                  <a:effectLst/>
                  <a:uLnTx/>
                  <a:uFillTx/>
                  <a:latin typeface="黑体" panose="02010609060101010101" pitchFamily="49" charset="-122"/>
                  <a:ea typeface="黑体" panose="02010609060101010101" pitchFamily="49" charset="-122"/>
                  <a:cs typeface="+mn-cs"/>
                </a:rPr>
                <a:t>》</a:t>
              </a:r>
              <a:r>
                <a:rPr kumimoji="0" lang="zh-CN" altLang="en-US" sz="1800" b="1" i="0" u="none" strike="noStrike" kern="1200" cap="none" spc="0" normalizeH="0" baseline="0" noProof="0" dirty="0">
                  <a:ln>
                    <a:noFill/>
                  </a:ln>
                  <a:solidFill>
                    <a:schemeClr val="tx1">
                      <a:lumMod val="50000"/>
                      <a:lumOff val="50000"/>
                    </a:schemeClr>
                  </a:solidFill>
                  <a:effectLst/>
                  <a:uLnTx/>
                  <a:uFillTx/>
                  <a:latin typeface="黑体" panose="02010609060101010101" pitchFamily="49" charset="-122"/>
                  <a:ea typeface="黑体" panose="02010609060101010101" pitchFamily="49" charset="-122"/>
                  <a:cs typeface="+mn-cs"/>
                </a:rPr>
                <a:t>亮点</a:t>
              </a:r>
              <a:endParaRPr kumimoji="0" lang="zh-CN" altLang="en-US" sz="1800" b="1" i="0" u="none" strike="noStrike" kern="1200" cap="none" spc="0" normalizeH="0" baseline="0" noProof="0" dirty="0">
                <a:ln>
                  <a:noFill/>
                </a:ln>
                <a:solidFill>
                  <a:schemeClr val="tx1"/>
                </a:solidFill>
                <a:effectLst/>
                <a:uLnTx/>
                <a:uFillTx/>
                <a:latin typeface="黑体" panose="02010609060101010101" pitchFamily="49" charset="-122"/>
                <a:ea typeface="黑体" panose="02010609060101010101" pitchFamily="49" charset="-122"/>
                <a:cs typeface="+mn-cs"/>
              </a:endParaRPr>
            </a:p>
          </p:txBody>
        </p:sp>
        <p:cxnSp>
          <p:nvCxnSpPr>
            <p:cNvPr id="47" name="Straight Connector 21"/>
            <p:cNvCxnSpPr/>
            <p:nvPr/>
          </p:nvCxnSpPr>
          <p:spPr>
            <a:xfrm>
              <a:off x="2556554" y="700088"/>
              <a:ext cx="3671705" cy="0"/>
            </a:xfrm>
            <a:prstGeom prst="line">
              <a:avLst/>
            </a:prstGeom>
            <a:ln w="38100">
              <a:solidFill>
                <a:schemeClr val="bg2"/>
              </a:solidFill>
              <a:prstDash val="sysDash"/>
            </a:ln>
          </p:spPr>
          <p:style>
            <a:lnRef idx="1">
              <a:schemeClr val="accent1"/>
            </a:lnRef>
            <a:fillRef idx="0">
              <a:schemeClr val="accent1"/>
            </a:fillRef>
            <a:effectRef idx="0">
              <a:schemeClr val="accent1"/>
            </a:effectRef>
            <a:fontRef idx="minor">
              <a:schemeClr val="tx1"/>
            </a:fontRef>
          </p:style>
        </p:cxnSp>
      </p:grpSp>
      <p:pic>
        <p:nvPicPr>
          <p:cNvPr id="39943" name="Picture 2" descr="C:\Users\Administrator\Desktop\图片\u=224759128,1361008155&amp;fm=26&amp;gp=0.png"/>
          <p:cNvPicPr>
            <a:picLocks noChangeAspect="1"/>
          </p:cNvPicPr>
          <p:nvPr/>
        </p:nvPicPr>
        <p:blipFill>
          <a:blip r:embed="rId3"/>
          <a:stretch>
            <a:fillRect/>
          </a:stretch>
        </p:blipFill>
        <p:spPr>
          <a:xfrm rot="307260">
            <a:off x="544513" y="2941638"/>
            <a:ext cx="2439987" cy="1830387"/>
          </a:xfrm>
          <a:prstGeom prst="rect">
            <a:avLst/>
          </a:prstGeom>
          <a:noFill/>
          <a:ln w="9525">
            <a:noFill/>
          </a:ln>
        </p:spPr>
      </p:pic>
    </p:spTree>
  </p:cSld>
  <p:clrMapOvr>
    <a:masterClrMapping/>
  </p:clrMapOvr>
  <p:transition advTm="0"/>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40962" name="Picture 6"/>
          <p:cNvPicPr>
            <a:picLocks noChangeAspect="1" noChangeArrowheads="1"/>
          </p:cNvPicPr>
          <p:nvPr/>
        </p:nvPicPr>
        <p:blipFill>
          <a:blip r:embed="rId1" cstate="print"/>
          <a:srcRect l="3833" t="12881" r="5023" b="101"/>
          <a:stretch>
            <a:fillRect/>
          </a:stretch>
        </p:blipFill>
        <p:spPr bwMode="auto">
          <a:xfrm>
            <a:off x="3203526" y="3199791"/>
            <a:ext cx="3024237" cy="1555828"/>
          </a:xfrm>
          <a:prstGeom prst="ellipse">
            <a:avLst/>
          </a:prstGeom>
          <a:noFill/>
          <a:ln>
            <a:noFill/>
          </a:ln>
          <a:effectLst/>
        </p:spPr>
      </p:pic>
      <p:sp>
        <p:nvSpPr>
          <p:cNvPr id="40963" name="Text 4674"/>
          <p:cNvSpPr txBox="1"/>
          <p:nvPr/>
        </p:nvSpPr>
        <p:spPr>
          <a:xfrm>
            <a:off x="1116013" y="2787650"/>
            <a:ext cx="1439862" cy="1079500"/>
          </a:xfrm>
          <a:prstGeom prst="rect">
            <a:avLst/>
          </a:prstGeom>
          <a:noFill/>
          <a:ln w="9525">
            <a:noFill/>
          </a:ln>
        </p:spPr>
        <p:txBody>
          <a:bodyPr lIns="27000" tIns="13500" rIns="27000" bIns="13500" anchor="ctr"/>
          <a:p>
            <a:pPr algn="ctr"/>
            <a:endParaRPr lang="zh-CN" altLang="en-US" b="1" dirty="0">
              <a:solidFill>
                <a:schemeClr val="bg1"/>
              </a:solidFill>
              <a:latin typeface="黑体" panose="02010609060101010101" pitchFamily="49" charset="-122"/>
              <a:ea typeface="黑体" panose="02010609060101010101" pitchFamily="49" charset="-122"/>
            </a:endParaRPr>
          </a:p>
        </p:txBody>
      </p:sp>
      <p:sp>
        <p:nvSpPr>
          <p:cNvPr id="37" name="圆角矩形 36"/>
          <p:cNvSpPr/>
          <p:nvPr/>
        </p:nvSpPr>
        <p:spPr bwMode="auto">
          <a:xfrm>
            <a:off x="2268538" y="1203325"/>
            <a:ext cx="5399088" cy="1800225"/>
          </a:xfrm>
          <a:prstGeom prst="roundRect">
            <a:avLst/>
          </a:prstGeom>
          <a:noFill/>
          <a:ln>
            <a:solidFill>
              <a:schemeClr val="tx1">
                <a:lumMod val="75000"/>
                <a:lumOff val="25000"/>
              </a:schemeClr>
            </a:solidFill>
          </a:ln>
        </p:spPr>
        <p:style>
          <a:lnRef idx="2">
            <a:schemeClr val="accent3"/>
          </a:lnRef>
          <a:fillRef idx="1">
            <a:schemeClr val="lt1"/>
          </a:fillRef>
          <a:effectRef idx="0">
            <a:schemeClr val="accent3"/>
          </a:effectRef>
          <a:fontRef idx="minor">
            <a:schemeClr val="dk1"/>
          </a:fontRef>
        </p:style>
        <p:txBody>
          <a:bodyPr lIns="91430" tIns="45716" rIns="91430" bIns="45716" anchor="ctr"/>
          <a:lstStyle/>
          <a:p>
            <a:pPr marL="0" marR="0" lvl="2" indent="0" algn="ctr" defTabSz="914400" rtl="0" eaLnBrk="0" fontAlgn="ctr" latinLnBrk="0" hangingPunct="0">
              <a:lnSpc>
                <a:spcPct val="100000"/>
              </a:lnSpc>
              <a:spcBef>
                <a:spcPct val="0"/>
              </a:spcBef>
              <a:spcAft>
                <a:spcPct val="0"/>
              </a:spcAft>
              <a:buClr>
                <a:srgbClr val="FF0000"/>
              </a:buClr>
              <a:buSzPct val="70000"/>
              <a:buFont typeface="Wingdings" panose="05000000000000000000" pitchFamily="2" charset="2"/>
              <a:buChar char="n"/>
              <a:tabLst>
                <a:tab pos="135890" algn="l"/>
              </a:tabLst>
              <a:defRPr/>
            </a:pPr>
            <a:endParaRPr kumimoji="0" lang="zh-CN" altLang="en-US" sz="1400" b="1" i="0" u="none" strike="noStrike" kern="1200" cap="none" spc="0" normalizeH="0" baseline="0" noProof="0" dirty="0">
              <a:ln>
                <a:noFill/>
              </a:ln>
              <a:solidFill>
                <a:schemeClr val="tx1"/>
              </a:solidFill>
              <a:effectLst/>
              <a:uLnTx/>
              <a:uFillTx/>
              <a:latin typeface="黑体" panose="02010609060101010101" pitchFamily="49" charset="-122"/>
              <a:ea typeface="黑体" panose="02010609060101010101" pitchFamily="49" charset="-122"/>
              <a:cs typeface="+mn-cs"/>
            </a:endParaRPr>
          </a:p>
        </p:txBody>
      </p:sp>
      <p:sp>
        <p:nvSpPr>
          <p:cNvPr id="40965" name="矩形 87"/>
          <p:cNvSpPr/>
          <p:nvPr/>
        </p:nvSpPr>
        <p:spPr>
          <a:xfrm>
            <a:off x="2673350" y="1443038"/>
            <a:ext cx="4751388" cy="1333500"/>
          </a:xfrm>
          <a:prstGeom prst="rect">
            <a:avLst/>
          </a:prstGeom>
          <a:noFill/>
          <a:ln w="9525">
            <a:noFill/>
          </a:ln>
        </p:spPr>
        <p:txBody>
          <a:bodyPr lIns="91430" tIns="45716" rIns="91430" bIns="45716">
            <a:spAutoFit/>
          </a:bodyPr>
          <a:p>
            <a:pPr>
              <a:lnSpc>
                <a:spcPct val="150000"/>
              </a:lnSpc>
            </a:pPr>
            <a:r>
              <a:rPr lang="zh-CN" altLang="en-US" sz="1400" b="1" dirty="0">
                <a:latin typeface="黑体" panose="02010609060101010101" pitchFamily="49" charset="-122"/>
                <a:ea typeface="黑体" panose="02010609060101010101" pitchFamily="49" charset="-122"/>
              </a:rPr>
              <a:t>第十八条  献血者献全血的，每次可以选择献四百毫升、三百毫升或者二百毫升血液。采供血机构对全血献血者每次采集血液量最多不得超过四百毫升，两次采集间隔期不少于六个月。</a:t>
            </a:r>
            <a:endParaRPr lang="zh-CN" altLang="en-US" sz="1400" dirty="0">
              <a:latin typeface="黑体" panose="02010609060101010101" pitchFamily="49" charset="-122"/>
              <a:ea typeface="黑体" panose="02010609060101010101" pitchFamily="49" charset="-122"/>
            </a:endParaRPr>
          </a:p>
        </p:txBody>
      </p:sp>
      <p:grpSp>
        <p:nvGrpSpPr>
          <p:cNvPr id="40966" name="组合 22"/>
          <p:cNvGrpSpPr/>
          <p:nvPr/>
        </p:nvGrpSpPr>
        <p:grpSpPr>
          <a:xfrm>
            <a:off x="468313" y="771525"/>
            <a:ext cx="2159000" cy="2411413"/>
            <a:chOff x="251520" y="627534"/>
            <a:chExt cx="2160240" cy="2411184"/>
          </a:xfrm>
        </p:grpSpPr>
        <p:grpSp>
          <p:nvGrpSpPr>
            <p:cNvPr id="3" name="组合 46"/>
            <p:cNvGrpSpPr/>
            <p:nvPr/>
          </p:nvGrpSpPr>
          <p:grpSpPr>
            <a:xfrm>
              <a:off x="755576" y="627534"/>
              <a:ext cx="699892" cy="654886"/>
              <a:chOff x="304800" y="673100"/>
              <a:chExt cx="4000500" cy="4000500"/>
            </a:xfrm>
            <a:effectLst>
              <a:outerShdw blurRad="444500" dist="254000" dir="8100000" algn="tr" rotWithShape="0">
                <a:prstClr val="black">
                  <a:alpha val="50000"/>
                </a:prstClr>
              </a:outerShdw>
            </a:effectLst>
          </p:grpSpPr>
          <p:sp>
            <p:nvSpPr>
              <p:cNvPr id="41" name="同心圆 40"/>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1" i="0" u="none" strike="noStrike" kern="1200" cap="none" spc="0" normalizeH="0" baseline="0" noProof="0">
                  <a:ln>
                    <a:noFill/>
                  </a:ln>
                  <a:solidFill>
                    <a:schemeClr val="tx1"/>
                  </a:solidFill>
                  <a:effectLst/>
                  <a:uLnTx/>
                  <a:uFillTx/>
                  <a:latin typeface="黑体" panose="02010609060101010101" pitchFamily="49" charset="-122"/>
                  <a:ea typeface="黑体" panose="02010609060101010101" pitchFamily="49" charset="-122"/>
                  <a:cs typeface="+mn-cs"/>
                </a:endParaRPr>
              </a:p>
            </p:txBody>
          </p:sp>
          <p:sp>
            <p:nvSpPr>
              <p:cNvPr id="42" name="椭圆 41"/>
              <p:cNvSpPr/>
              <p:nvPr/>
            </p:nvSpPr>
            <p:spPr>
              <a:xfrm>
                <a:off x="392113" y="760413"/>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1" i="0" u="none" strike="noStrike" kern="1200" cap="none" spc="0" normalizeH="0" baseline="0" noProof="0">
                  <a:ln>
                    <a:noFill/>
                  </a:ln>
                  <a:solidFill>
                    <a:schemeClr val="lt1"/>
                  </a:solidFill>
                  <a:effectLst/>
                  <a:uLnTx/>
                  <a:uFillTx/>
                  <a:latin typeface="黑体" panose="02010609060101010101" pitchFamily="49" charset="-122"/>
                  <a:ea typeface="黑体" panose="02010609060101010101" pitchFamily="49" charset="-122"/>
                  <a:cs typeface="+mn-cs"/>
                </a:endParaRPr>
              </a:p>
            </p:txBody>
          </p:sp>
        </p:grpSp>
        <p:grpSp>
          <p:nvGrpSpPr>
            <p:cNvPr id="4" name="组合 40"/>
            <p:cNvGrpSpPr/>
            <p:nvPr/>
          </p:nvGrpSpPr>
          <p:grpSpPr>
            <a:xfrm>
              <a:off x="251520" y="988875"/>
              <a:ext cx="1897832" cy="1775795"/>
              <a:chOff x="304800" y="673100"/>
              <a:chExt cx="4000500" cy="4000500"/>
            </a:xfrm>
            <a:effectLst>
              <a:outerShdw blurRad="444500" dist="254000" dir="8100000" algn="tr" rotWithShape="0">
                <a:prstClr val="black">
                  <a:alpha val="50000"/>
                </a:prstClr>
              </a:outerShdw>
            </a:effectLst>
          </p:grpSpPr>
          <p:sp>
            <p:nvSpPr>
              <p:cNvPr id="39" name="同心圆 38"/>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1" i="0" u="none" strike="noStrike" kern="1200" cap="none" spc="0" normalizeH="0" baseline="0" noProof="0">
                  <a:ln>
                    <a:noFill/>
                  </a:ln>
                  <a:solidFill>
                    <a:schemeClr val="tx1"/>
                  </a:solidFill>
                  <a:effectLst/>
                  <a:uLnTx/>
                  <a:uFillTx/>
                  <a:latin typeface="黑体" panose="02010609060101010101" pitchFamily="49" charset="-122"/>
                  <a:ea typeface="黑体" panose="02010609060101010101" pitchFamily="49" charset="-122"/>
                  <a:cs typeface="+mn-cs"/>
                </a:endParaRPr>
              </a:p>
            </p:txBody>
          </p:sp>
          <p:sp>
            <p:nvSpPr>
              <p:cNvPr id="40" name="椭圆 39"/>
              <p:cNvSpPr/>
              <p:nvPr/>
            </p:nvSpPr>
            <p:spPr>
              <a:xfrm>
                <a:off x="392113" y="760413"/>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1" i="0" u="none" strike="noStrike" kern="1200" cap="none" spc="0" normalizeH="0" baseline="0" noProof="0">
                  <a:ln>
                    <a:noFill/>
                  </a:ln>
                  <a:solidFill>
                    <a:schemeClr val="lt1"/>
                  </a:solidFill>
                  <a:effectLst/>
                  <a:uLnTx/>
                  <a:uFillTx/>
                  <a:latin typeface="黑体" panose="02010609060101010101" pitchFamily="49" charset="-122"/>
                  <a:ea typeface="黑体" panose="02010609060101010101" pitchFamily="49" charset="-122"/>
                  <a:cs typeface="+mn-cs"/>
                </a:endParaRPr>
              </a:p>
            </p:txBody>
          </p:sp>
        </p:grpSp>
        <p:grpSp>
          <p:nvGrpSpPr>
            <p:cNvPr id="5" name="组合 43"/>
            <p:cNvGrpSpPr/>
            <p:nvPr/>
          </p:nvGrpSpPr>
          <p:grpSpPr>
            <a:xfrm>
              <a:off x="1475656" y="2139702"/>
              <a:ext cx="936104" cy="899016"/>
              <a:chOff x="304800" y="673095"/>
              <a:chExt cx="4000500" cy="4000505"/>
            </a:xfrm>
            <a:effectLst>
              <a:outerShdw blurRad="444500" dist="254000" dir="8100000" algn="tr" rotWithShape="0">
                <a:prstClr val="black">
                  <a:alpha val="50000"/>
                </a:prstClr>
              </a:outerShdw>
            </a:effectLst>
          </p:grpSpPr>
          <p:sp>
            <p:nvSpPr>
              <p:cNvPr id="31" name="同心圆 30"/>
              <p:cNvSpPr/>
              <p:nvPr/>
            </p:nvSpPr>
            <p:spPr>
              <a:xfrm>
                <a:off x="304800" y="673095"/>
                <a:ext cx="4000500" cy="4000505"/>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1" i="0" u="none" strike="noStrike" kern="1200" cap="none" spc="0" normalizeH="0" baseline="0" noProof="0">
                  <a:ln>
                    <a:noFill/>
                  </a:ln>
                  <a:solidFill>
                    <a:schemeClr val="tx1"/>
                  </a:solidFill>
                  <a:effectLst/>
                  <a:uLnTx/>
                  <a:uFillTx/>
                  <a:latin typeface="黑体" panose="02010609060101010101" pitchFamily="49" charset="-122"/>
                  <a:ea typeface="黑体" panose="02010609060101010101" pitchFamily="49" charset="-122"/>
                  <a:cs typeface="+mn-cs"/>
                </a:endParaRPr>
              </a:p>
            </p:txBody>
          </p:sp>
          <p:sp>
            <p:nvSpPr>
              <p:cNvPr id="34" name="椭圆 33"/>
              <p:cNvSpPr/>
              <p:nvPr/>
            </p:nvSpPr>
            <p:spPr>
              <a:xfrm>
                <a:off x="392112" y="760413"/>
                <a:ext cx="3825872" cy="3825873"/>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1" i="0" u="none" strike="noStrike" kern="1200" cap="none" spc="0" normalizeH="0" baseline="0" noProof="0">
                  <a:ln>
                    <a:noFill/>
                  </a:ln>
                  <a:solidFill>
                    <a:schemeClr val="lt1"/>
                  </a:solidFill>
                  <a:effectLst/>
                  <a:uLnTx/>
                  <a:uFillTx/>
                  <a:latin typeface="黑体" panose="02010609060101010101" pitchFamily="49" charset="-122"/>
                  <a:ea typeface="黑体" panose="02010609060101010101" pitchFamily="49" charset="-122"/>
                  <a:cs typeface="+mn-cs"/>
                </a:endParaRPr>
              </a:p>
            </p:txBody>
          </p:sp>
        </p:grpSp>
        <p:sp>
          <p:nvSpPr>
            <p:cNvPr id="28" name="TextBox 27"/>
            <p:cNvSpPr txBox="1"/>
            <p:nvPr/>
          </p:nvSpPr>
          <p:spPr>
            <a:xfrm>
              <a:off x="521550" y="1132311"/>
              <a:ext cx="1296144" cy="1200036"/>
            </a:xfrm>
            <a:prstGeom prst="rect">
              <a:avLst/>
            </a:prstGeom>
            <a:noFill/>
          </p:spPr>
          <p:txBody>
            <a:bodyPr lIns="0" tIns="0" rIns="0" bIns="0">
              <a:spAutoFit/>
            </a:bodyPr>
            <a:lstStyle/>
            <a:p>
              <a:pPr marR="0" algn="ctr" defTabSz="914400">
                <a:buClrTx/>
                <a:buSzTx/>
                <a:buFontTx/>
                <a:buNone/>
                <a:defRPr/>
              </a:pPr>
              <a:endParaRPr kumimoji="0" lang="en-US" altLang="zh-CN" sz="2400" b="1" kern="1200" cap="none" spc="0" normalizeH="0" baseline="0" noProof="0" dirty="0">
                <a:solidFill>
                  <a:schemeClr val="accent6"/>
                </a:solidFill>
                <a:latin typeface="黑体" panose="02010609060101010101" pitchFamily="49" charset="-122"/>
                <a:ea typeface="黑体" panose="02010609060101010101" pitchFamily="49" charset="-122"/>
                <a:cs typeface="+mn-cs"/>
              </a:endParaRPr>
            </a:p>
            <a:p>
              <a:pPr marR="0" algn="ctr" defTabSz="914400">
                <a:buClrTx/>
                <a:buSzTx/>
                <a:buFontTx/>
                <a:buNone/>
                <a:defRPr/>
              </a:pPr>
              <a:r>
                <a:rPr kumimoji="0" lang="zh-CN" altLang="en-US" b="1" kern="1200" cap="none" spc="0" normalizeH="0" baseline="0" noProof="0" dirty="0">
                  <a:solidFill>
                    <a:schemeClr val="accent6"/>
                  </a:solidFill>
                  <a:latin typeface="黑体" panose="02010609060101010101" pitchFamily="49" charset="-122"/>
                  <a:ea typeface="黑体" panose="02010609060101010101" pitchFamily="49" charset="-122"/>
                  <a:cs typeface="+mn-cs"/>
                </a:rPr>
                <a:t>第十六条</a:t>
              </a:r>
              <a:endParaRPr kumimoji="0" lang="en-US" altLang="zh-CN" b="1" kern="1200" cap="none" spc="0" normalizeH="0" baseline="0" noProof="0" dirty="0">
                <a:solidFill>
                  <a:schemeClr val="accent6"/>
                </a:solidFill>
                <a:latin typeface="黑体" panose="02010609060101010101" pitchFamily="49" charset="-122"/>
                <a:ea typeface="黑体" panose="02010609060101010101" pitchFamily="49" charset="-122"/>
                <a:cs typeface="+mn-cs"/>
              </a:endParaRPr>
            </a:p>
            <a:p>
              <a:pPr marR="0" algn="ctr" defTabSz="914400">
                <a:buClrTx/>
                <a:buSzTx/>
                <a:buFontTx/>
                <a:buNone/>
                <a:defRPr/>
              </a:pPr>
              <a:r>
                <a:rPr kumimoji="0" lang="zh-CN" altLang="en-US" b="1" kern="1200" cap="none" spc="0" normalizeH="0" baseline="0" noProof="0" dirty="0">
                  <a:solidFill>
                    <a:schemeClr val="accent6"/>
                  </a:solidFill>
                  <a:latin typeface="黑体" panose="02010609060101010101" pitchFamily="49" charset="-122"/>
                  <a:ea typeface="黑体" panose="02010609060101010101" pitchFamily="49" charset="-122"/>
                  <a:cs typeface="+mn-cs"/>
                </a:rPr>
                <a:t>改为</a:t>
              </a:r>
              <a:endParaRPr kumimoji="0" lang="en-US" altLang="zh-CN" b="1" kern="1200" cap="none" spc="0" normalizeH="0" baseline="0" noProof="0" dirty="0">
                <a:solidFill>
                  <a:schemeClr val="accent6"/>
                </a:solidFill>
                <a:latin typeface="黑体" panose="02010609060101010101" pitchFamily="49" charset="-122"/>
                <a:ea typeface="黑体" panose="02010609060101010101" pitchFamily="49" charset="-122"/>
                <a:cs typeface="+mn-cs"/>
              </a:endParaRPr>
            </a:p>
            <a:p>
              <a:pPr marR="0" algn="ctr" defTabSz="914400">
                <a:buClrTx/>
                <a:buSzTx/>
                <a:buFontTx/>
                <a:buNone/>
                <a:defRPr/>
              </a:pPr>
              <a:r>
                <a:rPr kumimoji="0" lang="zh-CN" altLang="en-US" b="1" kern="1200" cap="none" spc="0" normalizeH="0" baseline="0" noProof="0" dirty="0">
                  <a:solidFill>
                    <a:schemeClr val="accent6"/>
                  </a:solidFill>
                  <a:latin typeface="黑体" panose="02010609060101010101" pitchFamily="49" charset="-122"/>
                  <a:ea typeface="黑体" panose="02010609060101010101" pitchFamily="49" charset="-122"/>
                  <a:cs typeface="+mn-cs"/>
                </a:rPr>
                <a:t>第十八条</a:t>
              </a:r>
              <a:endParaRPr kumimoji="0" lang="zh-CN" altLang="en-US" b="1" kern="1200" cap="none" spc="0" normalizeH="0" baseline="0" noProof="0" dirty="0">
                <a:solidFill>
                  <a:schemeClr val="accent6"/>
                </a:solidFill>
                <a:latin typeface="黑体" panose="02010609060101010101" pitchFamily="49" charset="-122"/>
                <a:ea typeface="黑体" panose="02010609060101010101" pitchFamily="49" charset="-122"/>
                <a:cs typeface="+mn-cs"/>
              </a:endParaRPr>
            </a:p>
          </p:txBody>
        </p:sp>
      </p:grpSp>
      <p:grpSp>
        <p:nvGrpSpPr>
          <p:cNvPr id="40967" name="组合 42"/>
          <p:cNvGrpSpPr/>
          <p:nvPr/>
        </p:nvGrpSpPr>
        <p:grpSpPr>
          <a:xfrm>
            <a:off x="1258888" y="339725"/>
            <a:ext cx="6491287" cy="360363"/>
            <a:chOff x="1259632" y="339725"/>
            <a:chExt cx="6490964" cy="360363"/>
          </a:xfrm>
        </p:grpSpPr>
        <p:pic>
          <p:nvPicPr>
            <p:cNvPr id="40968" name="Image 12" descr="Divider Right.png"/>
            <p:cNvPicPr>
              <a:picLocks noChangeAspect="1"/>
            </p:cNvPicPr>
            <p:nvPr/>
          </p:nvPicPr>
          <p:blipFill>
            <a:blip r:embed="rId2"/>
            <a:stretch>
              <a:fillRect/>
            </a:stretch>
          </p:blipFill>
          <p:spPr>
            <a:xfrm>
              <a:off x="1259632" y="411510"/>
              <a:ext cx="1522412" cy="52387"/>
            </a:xfrm>
            <a:prstGeom prst="rect">
              <a:avLst/>
            </a:prstGeom>
            <a:noFill/>
            <a:ln w="9525">
              <a:noFill/>
            </a:ln>
          </p:spPr>
        </p:pic>
        <p:pic>
          <p:nvPicPr>
            <p:cNvPr id="40969" name="Image 12" descr="Divider Right.png"/>
            <p:cNvPicPr>
              <a:picLocks noChangeAspect="1"/>
            </p:cNvPicPr>
            <p:nvPr/>
          </p:nvPicPr>
          <p:blipFill>
            <a:blip r:embed="rId3"/>
            <a:stretch>
              <a:fillRect/>
            </a:stretch>
          </p:blipFill>
          <p:spPr>
            <a:xfrm>
              <a:off x="6228184" y="411510"/>
              <a:ext cx="1522412" cy="52387"/>
            </a:xfrm>
            <a:prstGeom prst="rect">
              <a:avLst/>
            </a:prstGeom>
            <a:noFill/>
            <a:ln w="9525">
              <a:noFill/>
            </a:ln>
          </p:spPr>
        </p:pic>
        <p:sp>
          <p:nvSpPr>
            <p:cNvPr id="46" name="TextBox 45"/>
            <p:cNvSpPr txBox="1"/>
            <p:nvPr/>
          </p:nvSpPr>
          <p:spPr>
            <a:xfrm>
              <a:off x="2269232" y="339725"/>
              <a:ext cx="4462240" cy="276225"/>
            </a:xfrm>
            <a:prstGeom prst="rect">
              <a:avLst/>
            </a:prstGeom>
            <a:noFill/>
          </p:spPr>
          <p:txBody>
            <a:bodyPr lIns="0" tIns="0" rIns="0" bIns="0">
              <a:spAutoFit/>
            </a:bodyPr>
            <a:lstStyle/>
            <a:p>
              <a:pPr marL="171450" marR="0" lvl="1" indent="-171450" algn="ctr" defTabSz="914400" rtl="0" eaLnBrk="1" fontAlgn="base" latinLnBrk="0" hangingPunct="1">
                <a:lnSpc>
                  <a:spcPct val="100000"/>
                </a:lnSpc>
                <a:spcBef>
                  <a:spcPct val="0"/>
                </a:spcBef>
                <a:spcAft>
                  <a:spcPct val="0"/>
                </a:spcAft>
                <a:buClrTx/>
                <a:buSzTx/>
                <a:buFontTx/>
                <a:buNone/>
                <a:defRPr/>
              </a:pPr>
              <a:r>
                <a:rPr kumimoji="0" lang="zh-CN" altLang="en-US" sz="1800" b="1" i="0" u="none" strike="noStrike" kern="1200" cap="none" spc="0" normalizeH="0" baseline="0" noProof="0" dirty="0">
                  <a:ln>
                    <a:noFill/>
                  </a:ln>
                  <a:solidFill>
                    <a:schemeClr val="tx1">
                      <a:lumMod val="50000"/>
                      <a:lumOff val="50000"/>
                    </a:schemeClr>
                  </a:solidFill>
                  <a:effectLst/>
                  <a:uLnTx/>
                  <a:uFillTx/>
                  <a:latin typeface="黑体" panose="02010609060101010101" pitchFamily="49" charset="-122"/>
                  <a:ea typeface="黑体" panose="02010609060101010101" pitchFamily="49" charset="-122"/>
                  <a:cs typeface="+mn-cs"/>
                </a:rPr>
                <a:t>新</a:t>
              </a:r>
              <a:r>
                <a:rPr kumimoji="0" lang="en-US" altLang="zh-CN" sz="1800" b="1" i="0" u="none" strike="noStrike" kern="1200" cap="none" spc="0" normalizeH="0" baseline="0" noProof="0" dirty="0">
                  <a:ln>
                    <a:noFill/>
                  </a:ln>
                  <a:solidFill>
                    <a:schemeClr val="tx1">
                      <a:lumMod val="50000"/>
                      <a:lumOff val="50000"/>
                    </a:schemeClr>
                  </a:solidFill>
                  <a:effectLst/>
                  <a:uLnTx/>
                  <a:uFillTx/>
                  <a:latin typeface="黑体" panose="02010609060101010101" pitchFamily="49" charset="-122"/>
                  <a:ea typeface="黑体" panose="02010609060101010101" pitchFamily="49" charset="-122"/>
                  <a:cs typeface="+mn-cs"/>
                </a:rPr>
                <a:t>《</a:t>
              </a:r>
              <a:r>
                <a:rPr kumimoji="0" lang="zh-CN" altLang="en-US" sz="1800" b="1" i="0" u="none" strike="noStrike" kern="1200" cap="none" spc="0" normalizeH="0" baseline="0" noProof="0" dirty="0">
                  <a:ln>
                    <a:noFill/>
                  </a:ln>
                  <a:solidFill>
                    <a:schemeClr val="tx1">
                      <a:lumMod val="50000"/>
                      <a:lumOff val="50000"/>
                    </a:schemeClr>
                  </a:solidFill>
                  <a:effectLst/>
                  <a:uLnTx/>
                  <a:uFillTx/>
                  <a:latin typeface="黑体" panose="02010609060101010101" pitchFamily="49" charset="-122"/>
                  <a:ea typeface="黑体" panose="02010609060101010101" pitchFamily="49" charset="-122"/>
                  <a:cs typeface="+mn-cs"/>
                </a:rPr>
                <a:t>江苏省献血条例</a:t>
              </a:r>
              <a:r>
                <a:rPr kumimoji="0" lang="en-US" altLang="zh-CN" sz="1800" b="1" i="0" u="none" strike="noStrike" kern="1200" cap="none" spc="0" normalizeH="0" baseline="0" noProof="0" dirty="0">
                  <a:ln>
                    <a:noFill/>
                  </a:ln>
                  <a:solidFill>
                    <a:schemeClr val="tx1">
                      <a:lumMod val="50000"/>
                      <a:lumOff val="50000"/>
                    </a:schemeClr>
                  </a:solidFill>
                  <a:effectLst/>
                  <a:uLnTx/>
                  <a:uFillTx/>
                  <a:latin typeface="黑体" panose="02010609060101010101" pitchFamily="49" charset="-122"/>
                  <a:ea typeface="黑体" panose="02010609060101010101" pitchFamily="49" charset="-122"/>
                  <a:cs typeface="+mn-cs"/>
                </a:rPr>
                <a:t>》</a:t>
              </a:r>
              <a:r>
                <a:rPr kumimoji="0" lang="zh-CN" altLang="en-US" sz="1800" b="1" i="0" u="none" strike="noStrike" kern="1200" cap="none" spc="0" normalizeH="0" baseline="0" noProof="0" dirty="0">
                  <a:ln>
                    <a:noFill/>
                  </a:ln>
                  <a:solidFill>
                    <a:schemeClr val="tx1">
                      <a:lumMod val="50000"/>
                      <a:lumOff val="50000"/>
                    </a:schemeClr>
                  </a:solidFill>
                  <a:effectLst/>
                  <a:uLnTx/>
                  <a:uFillTx/>
                  <a:latin typeface="黑体" panose="02010609060101010101" pitchFamily="49" charset="-122"/>
                  <a:ea typeface="黑体" panose="02010609060101010101" pitchFamily="49" charset="-122"/>
                  <a:cs typeface="+mn-cs"/>
                </a:rPr>
                <a:t>亮点</a:t>
              </a:r>
              <a:endParaRPr kumimoji="0" lang="zh-CN" altLang="en-US" sz="1800" b="1" i="0" u="none" strike="noStrike" kern="1200" cap="none" spc="0" normalizeH="0" baseline="0" noProof="0" dirty="0">
                <a:ln>
                  <a:noFill/>
                </a:ln>
                <a:solidFill>
                  <a:schemeClr val="tx1"/>
                </a:solidFill>
                <a:effectLst/>
                <a:uLnTx/>
                <a:uFillTx/>
                <a:latin typeface="黑体" panose="02010609060101010101" pitchFamily="49" charset="-122"/>
                <a:ea typeface="黑体" panose="02010609060101010101" pitchFamily="49" charset="-122"/>
                <a:cs typeface="+mn-cs"/>
              </a:endParaRPr>
            </a:p>
          </p:txBody>
        </p:sp>
        <p:cxnSp>
          <p:nvCxnSpPr>
            <p:cNvPr id="47" name="Straight Connector 21"/>
            <p:cNvCxnSpPr/>
            <p:nvPr/>
          </p:nvCxnSpPr>
          <p:spPr>
            <a:xfrm>
              <a:off x="2556554" y="700088"/>
              <a:ext cx="3671705" cy="0"/>
            </a:xfrm>
            <a:prstGeom prst="line">
              <a:avLst/>
            </a:prstGeom>
            <a:ln w="38100">
              <a:solidFill>
                <a:schemeClr val="bg2"/>
              </a:solidFill>
              <a:prstDash val="sysDash"/>
            </a:ln>
          </p:spPr>
          <p:style>
            <a:lnRef idx="1">
              <a:schemeClr val="accent1"/>
            </a:lnRef>
            <a:fillRef idx="0">
              <a:schemeClr val="accent1"/>
            </a:fillRef>
            <a:effectRef idx="0">
              <a:schemeClr val="accent1"/>
            </a:effectRef>
            <a:fontRef idx="minor">
              <a:schemeClr val="tx1"/>
            </a:fontRef>
          </p:style>
        </p:cxnSp>
      </p:grpSp>
    </p:spTree>
  </p:cSld>
  <p:clrMapOvr>
    <a:masterClrMapping/>
  </p:clrMapOvr>
  <p:transition advTm="0"/>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grpSp>
        <p:nvGrpSpPr>
          <p:cNvPr id="41986" name="组合 31"/>
          <p:cNvGrpSpPr/>
          <p:nvPr/>
        </p:nvGrpSpPr>
        <p:grpSpPr>
          <a:xfrm>
            <a:off x="236538" y="681038"/>
            <a:ext cx="1800225" cy="1968500"/>
            <a:chOff x="251520" y="627534"/>
            <a:chExt cx="2160240" cy="2411184"/>
          </a:xfrm>
        </p:grpSpPr>
        <p:grpSp>
          <p:nvGrpSpPr>
            <p:cNvPr id="3" name="组合 46"/>
            <p:cNvGrpSpPr/>
            <p:nvPr/>
          </p:nvGrpSpPr>
          <p:grpSpPr>
            <a:xfrm>
              <a:off x="755576" y="627534"/>
              <a:ext cx="699892" cy="654886"/>
              <a:chOff x="304800" y="673100"/>
              <a:chExt cx="4000500" cy="4000500"/>
            </a:xfrm>
            <a:effectLst>
              <a:outerShdw blurRad="444500" dist="254000" dir="8100000" algn="tr" rotWithShape="0">
                <a:prstClr val="black">
                  <a:alpha val="50000"/>
                </a:prstClr>
              </a:outerShdw>
            </a:effectLst>
          </p:grpSpPr>
          <p:sp>
            <p:nvSpPr>
              <p:cNvPr id="55" name="同心圆 54"/>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mn-lt"/>
                  <a:ea typeface="+mn-ea"/>
                  <a:cs typeface="+mn-cs"/>
                </a:endParaRPr>
              </a:p>
            </p:txBody>
          </p:sp>
          <p:sp>
            <p:nvSpPr>
              <p:cNvPr id="56" name="椭圆 55"/>
              <p:cNvSpPr/>
              <p:nvPr/>
            </p:nvSpPr>
            <p:spPr>
              <a:xfrm>
                <a:off x="392113" y="760413"/>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grpSp>
        <p:grpSp>
          <p:nvGrpSpPr>
            <p:cNvPr id="4" name="组合 40"/>
            <p:cNvGrpSpPr/>
            <p:nvPr/>
          </p:nvGrpSpPr>
          <p:grpSpPr>
            <a:xfrm>
              <a:off x="251520" y="988875"/>
              <a:ext cx="1897832" cy="1775795"/>
              <a:chOff x="304800" y="673100"/>
              <a:chExt cx="4000500" cy="4000500"/>
            </a:xfrm>
            <a:effectLst>
              <a:outerShdw blurRad="444500" dist="254000" dir="8100000" algn="tr" rotWithShape="0">
                <a:prstClr val="black">
                  <a:alpha val="50000"/>
                </a:prstClr>
              </a:outerShdw>
            </a:effectLst>
          </p:grpSpPr>
          <p:sp>
            <p:nvSpPr>
              <p:cNvPr id="53" name="同心圆 52"/>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mn-lt"/>
                  <a:ea typeface="+mn-ea"/>
                  <a:cs typeface="+mn-cs"/>
                </a:endParaRPr>
              </a:p>
            </p:txBody>
          </p:sp>
          <p:sp>
            <p:nvSpPr>
              <p:cNvPr id="54" name="椭圆 53"/>
              <p:cNvSpPr/>
              <p:nvPr/>
            </p:nvSpPr>
            <p:spPr>
              <a:xfrm>
                <a:off x="392113" y="760413"/>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grpSp>
        <p:grpSp>
          <p:nvGrpSpPr>
            <p:cNvPr id="5" name="组合 43"/>
            <p:cNvGrpSpPr/>
            <p:nvPr/>
          </p:nvGrpSpPr>
          <p:grpSpPr>
            <a:xfrm>
              <a:off x="1475656" y="2139702"/>
              <a:ext cx="936104" cy="899016"/>
              <a:chOff x="304800" y="673095"/>
              <a:chExt cx="4000500" cy="4000505"/>
            </a:xfrm>
            <a:effectLst>
              <a:outerShdw blurRad="444500" dist="254000" dir="8100000" algn="tr" rotWithShape="0">
                <a:prstClr val="black">
                  <a:alpha val="50000"/>
                </a:prstClr>
              </a:outerShdw>
            </a:effectLst>
          </p:grpSpPr>
          <p:sp>
            <p:nvSpPr>
              <p:cNvPr id="41" name="同心圆 40"/>
              <p:cNvSpPr/>
              <p:nvPr/>
            </p:nvSpPr>
            <p:spPr>
              <a:xfrm>
                <a:off x="304800" y="673095"/>
                <a:ext cx="4000500" cy="4000505"/>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mn-lt"/>
                  <a:ea typeface="+mn-ea"/>
                  <a:cs typeface="+mn-cs"/>
                </a:endParaRPr>
              </a:p>
            </p:txBody>
          </p:sp>
          <p:sp>
            <p:nvSpPr>
              <p:cNvPr id="50" name="椭圆 49"/>
              <p:cNvSpPr/>
              <p:nvPr/>
            </p:nvSpPr>
            <p:spPr>
              <a:xfrm>
                <a:off x="392112" y="760413"/>
                <a:ext cx="3825872" cy="3825873"/>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grpSp>
      </p:grpSp>
      <p:sp>
        <p:nvSpPr>
          <p:cNvPr id="6" name="圆角矩形 5"/>
          <p:cNvSpPr/>
          <p:nvPr/>
        </p:nvSpPr>
        <p:spPr bwMode="auto">
          <a:xfrm>
            <a:off x="1692275" y="2444750"/>
            <a:ext cx="7272338" cy="2384425"/>
          </a:xfrm>
          <a:prstGeom prst="roundRect">
            <a:avLst/>
          </a:prstGeom>
          <a:noFill/>
          <a:ln>
            <a:solidFill>
              <a:schemeClr val="tx1">
                <a:lumMod val="75000"/>
                <a:lumOff val="25000"/>
              </a:schemeClr>
            </a:solidFill>
          </a:ln>
        </p:spPr>
        <p:style>
          <a:lnRef idx="2">
            <a:schemeClr val="accent2"/>
          </a:lnRef>
          <a:fillRef idx="1">
            <a:schemeClr val="lt1"/>
          </a:fillRef>
          <a:effectRef idx="0">
            <a:schemeClr val="accent2"/>
          </a:effectRef>
          <a:fontRef idx="minor">
            <a:schemeClr val="dk1"/>
          </a:fontRef>
        </p:style>
        <p:txBody>
          <a:bodyPr lIns="91430" tIns="45716" rIns="91430" bIns="45716" anchor="ctr"/>
          <a:lstStyle/>
          <a:p>
            <a:pPr marL="0" marR="0" lvl="2" indent="0" algn="ctr" defTabSz="914400" rtl="0" eaLnBrk="0" fontAlgn="ctr" latinLnBrk="0" hangingPunct="0">
              <a:lnSpc>
                <a:spcPct val="100000"/>
              </a:lnSpc>
              <a:spcBef>
                <a:spcPct val="0"/>
              </a:spcBef>
              <a:spcAft>
                <a:spcPct val="0"/>
              </a:spcAft>
              <a:buClr>
                <a:srgbClr val="FF0000"/>
              </a:buClr>
              <a:buSzPct val="70000"/>
              <a:buFont typeface="Wingdings" panose="05000000000000000000" pitchFamily="2" charset="2"/>
              <a:buChar char="n"/>
              <a:tabLst>
                <a:tab pos="135890" algn="l"/>
              </a:tabLst>
              <a:defRPr/>
            </a:pPr>
            <a:endParaRPr kumimoji="0" lang="zh-CN" altLang="en-US" sz="1400" b="0" i="0" u="none" strike="noStrike" kern="1200" cap="none" spc="0" normalizeH="0" baseline="0" noProof="0" dirty="0">
              <a:ln>
                <a:noFill/>
              </a:ln>
              <a:solidFill>
                <a:schemeClr val="accent2"/>
              </a:solidFill>
              <a:effectLst/>
              <a:uLnTx/>
              <a:uFillTx/>
              <a:latin typeface="微软雅黑" panose="020B0503020204020204" pitchFamily="34" charset="-122"/>
              <a:ea typeface="微软雅黑" panose="020B0503020204020204" pitchFamily="34" charset="-122"/>
              <a:cs typeface="+mn-cs"/>
            </a:endParaRPr>
          </a:p>
        </p:txBody>
      </p:sp>
      <p:sp>
        <p:nvSpPr>
          <p:cNvPr id="51205" name="矩形 87"/>
          <p:cNvSpPr>
            <a:spLocks noChangeArrowheads="1"/>
          </p:cNvSpPr>
          <p:nvPr/>
        </p:nvSpPr>
        <p:spPr bwMode="auto">
          <a:xfrm>
            <a:off x="1758950" y="2520950"/>
            <a:ext cx="7205663" cy="2492375"/>
          </a:xfrm>
          <a:prstGeom prst="rect">
            <a:avLst/>
          </a:prstGeom>
          <a:noFill/>
          <a:ln>
            <a:noFill/>
          </a:ln>
        </p:spPr>
        <p:txBody>
          <a:bodyPr lIns="91430" tIns="45716" rIns="91430" bIns="45716">
            <a:spAutoFit/>
          </a:bodyPr>
          <a:lstStyle/>
          <a:p>
            <a:pPr marL="0" marR="0" lvl="0" indent="288290" algn="l" defTabSz="914400" rtl="0" eaLnBrk="1" fontAlgn="base" latinLnBrk="0" hangingPunct="1">
              <a:lnSpc>
                <a:spcPct val="100000"/>
              </a:lnSpc>
              <a:spcBef>
                <a:spcPct val="0"/>
              </a:spcBef>
              <a:spcAft>
                <a:spcPct val="0"/>
              </a:spcAft>
              <a:buClrTx/>
              <a:buSzTx/>
              <a:buFontTx/>
              <a:buNone/>
              <a:defRPr/>
            </a:pPr>
            <a:r>
              <a:rPr kumimoji="0" lang="zh-CN" altLang="en-US" sz="1200" b="0" i="0" u="none" strike="noStrike" kern="1200" cap="none" spc="0" normalizeH="0" baseline="0" noProof="0" dirty="0">
                <a:ln>
                  <a:noFill/>
                </a:ln>
                <a:solidFill>
                  <a:schemeClr val="tx1"/>
                </a:solidFill>
                <a:effectLst/>
                <a:uLnTx/>
                <a:uFillTx/>
                <a:latin typeface="黑体" panose="02010609060101010101" pitchFamily="49" charset="-122"/>
                <a:ea typeface="黑体" panose="02010609060101010101" pitchFamily="49" charset="-122"/>
                <a:cs typeface="+mn-cs"/>
              </a:rPr>
              <a:t>无偿献血者享有优先用血权利。除临床急救用血外，医疗机构应当优先保障无偿献血者临床用血。</a:t>
            </a:r>
            <a:endParaRPr kumimoji="0" lang="zh-CN" altLang="en-US" sz="1200" b="0" i="0" u="none" strike="noStrike" kern="1200" cap="none" spc="0" normalizeH="0" baseline="0" noProof="0" dirty="0">
              <a:ln>
                <a:noFill/>
              </a:ln>
              <a:solidFill>
                <a:schemeClr val="tx1"/>
              </a:solidFill>
              <a:effectLst/>
              <a:uLnTx/>
              <a:uFillTx/>
              <a:latin typeface="黑体" panose="02010609060101010101" pitchFamily="49" charset="-122"/>
              <a:ea typeface="黑体" panose="02010609060101010101" pitchFamily="49" charset="-122"/>
              <a:cs typeface="+mn-cs"/>
            </a:endParaRPr>
          </a:p>
          <a:p>
            <a:pPr marL="0" marR="0" lvl="0" indent="288290" algn="l" defTabSz="914400" rtl="0" eaLnBrk="1" fontAlgn="base" latinLnBrk="0" hangingPunct="1">
              <a:lnSpc>
                <a:spcPct val="100000"/>
              </a:lnSpc>
              <a:spcBef>
                <a:spcPct val="0"/>
              </a:spcBef>
              <a:spcAft>
                <a:spcPct val="0"/>
              </a:spcAft>
              <a:buClrTx/>
              <a:buSzTx/>
              <a:buFontTx/>
              <a:buNone/>
              <a:defRPr/>
            </a:pPr>
            <a:r>
              <a:rPr kumimoji="0" lang="zh-CN" altLang="en-US" sz="1200" b="0" i="0" u="none" strike="noStrike" kern="1200" cap="none" spc="0" normalizeH="0" baseline="0" noProof="0" dirty="0">
                <a:ln>
                  <a:noFill/>
                </a:ln>
                <a:solidFill>
                  <a:schemeClr val="tx1"/>
                </a:solidFill>
                <a:effectLst/>
                <a:uLnTx/>
                <a:uFillTx/>
                <a:latin typeface="黑体" panose="02010609060101010101" pitchFamily="49" charset="-122"/>
                <a:ea typeface="黑体" panose="02010609060101010101" pitchFamily="49" charset="-122"/>
                <a:cs typeface="+mn-cs"/>
              </a:rPr>
              <a:t>“无偿献血者献血量在八百毫升以上（含八百毫升）的，终身享受免费用血；无偿献血者献血量未达到八百毫升的，按本人献血量的三倍享受免费用血。无偿献血者的配偶、父母、子女、兄弟姐妹及配偶的父母需要用血的，其累计免费用血按献血者献血量等量提供。</a:t>
            </a:r>
            <a:endParaRPr kumimoji="0" lang="zh-CN" altLang="en-US" sz="1200" b="0" i="0" u="none" strike="noStrike" kern="1200" cap="none" spc="0" normalizeH="0" baseline="0" noProof="0" dirty="0">
              <a:ln>
                <a:noFill/>
              </a:ln>
              <a:solidFill>
                <a:schemeClr val="tx1"/>
              </a:solidFill>
              <a:effectLst/>
              <a:uLnTx/>
              <a:uFillTx/>
              <a:latin typeface="黑体" panose="02010609060101010101" pitchFamily="49" charset="-122"/>
              <a:ea typeface="黑体" panose="02010609060101010101" pitchFamily="49" charset="-122"/>
              <a:cs typeface="+mn-cs"/>
            </a:endParaRPr>
          </a:p>
          <a:p>
            <a:pPr marL="0" marR="0" lvl="0" indent="288290" algn="l" defTabSz="914400" rtl="0" eaLnBrk="1" fontAlgn="base" latinLnBrk="0" hangingPunct="1">
              <a:lnSpc>
                <a:spcPct val="100000"/>
              </a:lnSpc>
              <a:spcBef>
                <a:spcPct val="0"/>
              </a:spcBef>
              <a:spcAft>
                <a:spcPct val="0"/>
              </a:spcAft>
              <a:buClrTx/>
              <a:buSzTx/>
              <a:buFontTx/>
              <a:buNone/>
              <a:defRPr/>
            </a:pPr>
            <a:r>
              <a:rPr kumimoji="0" lang="zh-CN" altLang="en-US" sz="1200" b="0" i="0" u="none" strike="noStrike" kern="1200" cap="none" spc="0" normalizeH="0" baseline="0" noProof="0" dirty="0">
                <a:ln>
                  <a:noFill/>
                </a:ln>
                <a:solidFill>
                  <a:schemeClr val="tx1"/>
                </a:solidFill>
                <a:effectLst/>
                <a:uLnTx/>
                <a:uFillTx/>
                <a:latin typeface="黑体" panose="02010609060101010101" pitchFamily="49" charset="-122"/>
                <a:ea typeface="黑体" panose="02010609060101010101" pitchFamily="49" charset="-122"/>
                <a:cs typeface="+mn-cs"/>
              </a:rPr>
              <a:t>“捐献造血干细胞的，本人终身享受免费用血；其配偶、父母、子女、兄弟姐妹及配偶的父母需要用血的，免费用血量累计按照八百毫升提供。</a:t>
            </a:r>
            <a:endParaRPr kumimoji="0" lang="en-US" altLang="zh-CN" sz="1200" b="0" i="0" u="none" strike="noStrike" kern="1200" cap="none" spc="0" normalizeH="0" baseline="0" noProof="0" dirty="0">
              <a:ln>
                <a:noFill/>
              </a:ln>
              <a:solidFill>
                <a:schemeClr val="tx1"/>
              </a:solidFill>
              <a:effectLst/>
              <a:uLnTx/>
              <a:uFillTx/>
              <a:latin typeface="黑体" panose="02010609060101010101" pitchFamily="49" charset="-122"/>
              <a:ea typeface="黑体" panose="02010609060101010101" pitchFamily="49" charset="-122"/>
              <a:cs typeface="+mn-cs"/>
            </a:endParaRPr>
          </a:p>
          <a:p>
            <a:pPr marL="0" marR="0" lvl="0" indent="288290" algn="l" defTabSz="914400" rtl="0" eaLnBrk="1" fontAlgn="base" latinLnBrk="0" hangingPunct="1">
              <a:lnSpc>
                <a:spcPct val="100000"/>
              </a:lnSpc>
              <a:spcBef>
                <a:spcPct val="0"/>
              </a:spcBef>
              <a:spcAft>
                <a:spcPct val="0"/>
              </a:spcAft>
              <a:buClrTx/>
              <a:buSzTx/>
              <a:buFontTx/>
              <a:buNone/>
              <a:defRPr/>
            </a:pPr>
            <a:r>
              <a:rPr kumimoji="0" lang="zh-CN" altLang="en-US" sz="1200" b="0" i="0" u="none" strike="noStrike" kern="1200" cap="none" spc="0" normalizeH="0" baseline="0" noProof="0" dirty="0">
                <a:ln>
                  <a:noFill/>
                </a:ln>
                <a:solidFill>
                  <a:schemeClr val="tx1"/>
                </a:solidFill>
                <a:effectLst/>
                <a:uLnTx/>
                <a:uFillTx/>
                <a:latin typeface="黑体" panose="02010609060101010101" pitchFamily="49" charset="-122"/>
                <a:ea typeface="黑体" panose="02010609060101010101" pitchFamily="49" charset="-122"/>
                <a:cs typeface="+mn-cs"/>
              </a:rPr>
              <a:t>在本省无偿献血的公民，在全省范围内需要医疗临床用血的，凭本人</a:t>
            </a:r>
            <a:r>
              <a:rPr kumimoji="0" lang="en-US" altLang="zh-CN" sz="1200" b="0" i="0" u="none" strike="noStrike" kern="1200" cap="none" spc="0" normalizeH="0" baseline="0" noProof="0" dirty="0">
                <a:ln>
                  <a:noFill/>
                </a:ln>
                <a:solidFill>
                  <a:schemeClr val="tx1"/>
                </a:solidFill>
                <a:effectLst/>
                <a:uLnTx/>
                <a:uFillTx/>
                <a:latin typeface="黑体" panose="02010609060101010101" pitchFamily="49" charset="-122"/>
                <a:ea typeface="黑体" panose="02010609060101010101" pitchFamily="49" charset="-122"/>
                <a:cs typeface="+mn-cs"/>
              </a:rPr>
              <a:t>《</a:t>
            </a:r>
            <a:r>
              <a:rPr kumimoji="0" lang="zh-CN" altLang="en-US" sz="1200" b="0" i="0" u="none" strike="noStrike" kern="1200" cap="none" spc="0" normalizeH="0" baseline="0" noProof="0" dirty="0">
                <a:ln>
                  <a:noFill/>
                </a:ln>
                <a:solidFill>
                  <a:schemeClr val="tx1"/>
                </a:solidFill>
                <a:effectLst/>
                <a:uLnTx/>
                <a:uFillTx/>
                <a:latin typeface="黑体" panose="02010609060101010101" pitchFamily="49" charset="-122"/>
                <a:ea typeface="黑体" panose="02010609060101010101" pitchFamily="49" charset="-122"/>
                <a:cs typeface="+mn-cs"/>
              </a:rPr>
              <a:t>居民身份证</a:t>
            </a:r>
            <a:r>
              <a:rPr kumimoji="0" lang="en-US" altLang="zh-CN" sz="1200" b="0" i="0" u="none" strike="noStrike" kern="1200" cap="none" spc="0" normalizeH="0" baseline="0" noProof="0" dirty="0">
                <a:ln>
                  <a:noFill/>
                </a:ln>
                <a:solidFill>
                  <a:schemeClr val="tx1"/>
                </a:solidFill>
                <a:effectLst/>
                <a:uLnTx/>
                <a:uFillTx/>
                <a:latin typeface="黑体" panose="02010609060101010101" pitchFamily="49" charset="-122"/>
                <a:ea typeface="黑体" panose="02010609060101010101" pitchFamily="49" charset="-122"/>
                <a:cs typeface="+mn-cs"/>
              </a:rPr>
              <a:t>》</a:t>
            </a:r>
            <a:r>
              <a:rPr kumimoji="0" lang="zh-CN" altLang="en-US" sz="1200" b="0" i="0" u="none" strike="noStrike" kern="1200" cap="none" spc="0" normalizeH="0" baseline="0" noProof="0" dirty="0">
                <a:ln>
                  <a:noFill/>
                </a:ln>
                <a:solidFill>
                  <a:schemeClr val="tx1"/>
                </a:solidFill>
                <a:effectLst/>
                <a:uLnTx/>
                <a:uFillTx/>
                <a:latin typeface="黑体" panose="02010609060101010101" pitchFamily="49" charset="-122"/>
                <a:ea typeface="黑体" panose="02010609060101010101" pitchFamily="49" charset="-122"/>
                <a:cs typeface="+mn-cs"/>
              </a:rPr>
              <a:t>和</a:t>
            </a:r>
            <a:r>
              <a:rPr kumimoji="0" lang="en-US" altLang="zh-CN" sz="1200" b="0" i="0" u="none" strike="noStrike" kern="1200" cap="none" spc="0" normalizeH="0" baseline="0" noProof="0" dirty="0">
                <a:ln>
                  <a:noFill/>
                </a:ln>
                <a:solidFill>
                  <a:schemeClr val="tx1"/>
                </a:solidFill>
                <a:effectLst/>
                <a:uLnTx/>
                <a:uFillTx/>
                <a:latin typeface="黑体" panose="02010609060101010101" pitchFamily="49" charset="-122"/>
                <a:ea typeface="黑体" panose="02010609060101010101" pitchFamily="49" charset="-122"/>
                <a:cs typeface="+mn-cs"/>
              </a:rPr>
              <a:t>《</a:t>
            </a:r>
            <a:r>
              <a:rPr kumimoji="0" lang="zh-CN" altLang="en-US" sz="1200" b="0" i="0" u="none" strike="noStrike" kern="1200" cap="none" spc="0" normalizeH="0" baseline="0" noProof="0" dirty="0">
                <a:ln>
                  <a:noFill/>
                </a:ln>
                <a:solidFill>
                  <a:schemeClr val="tx1"/>
                </a:solidFill>
                <a:effectLst/>
                <a:uLnTx/>
                <a:uFillTx/>
                <a:latin typeface="黑体" panose="02010609060101010101" pitchFamily="49" charset="-122"/>
                <a:ea typeface="黑体" panose="02010609060101010101" pitchFamily="49" charset="-122"/>
                <a:cs typeface="+mn-cs"/>
              </a:rPr>
              <a:t>无偿献血证</a:t>
            </a:r>
            <a:r>
              <a:rPr kumimoji="0" lang="en-US" altLang="zh-CN" sz="1200" b="0" i="0" u="none" strike="noStrike" kern="1200" cap="none" spc="0" normalizeH="0" baseline="0" noProof="0" dirty="0">
                <a:ln>
                  <a:noFill/>
                </a:ln>
                <a:solidFill>
                  <a:schemeClr val="tx1"/>
                </a:solidFill>
                <a:effectLst/>
                <a:uLnTx/>
                <a:uFillTx/>
                <a:latin typeface="黑体" panose="02010609060101010101" pitchFamily="49" charset="-122"/>
                <a:ea typeface="黑体" panose="02010609060101010101" pitchFamily="49" charset="-122"/>
                <a:cs typeface="+mn-cs"/>
              </a:rPr>
              <a:t>》</a:t>
            </a:r>
            <a:r>
              <a:rPr kumimoji="0" lang="zh-CN" altLang="en-US" sz="1200" b="0" i="0" u="none" strike="noStrike" kern="1200" cap="none" spc="0" normalizeH="0" baseline="0" noProof="0" dirty="0">
                <a:ln>
                  <a:noFill/>
                </a:ln>
                <a:solidFill>
                  <a:schemeClr val="tx1"/>
                </a:solidFill>
                <a:effectLst/>
                <a:uLnTx/>
                <a:uFillTx/>
                <a:latin typeface="黑体" panose="02010609060101010101" pitchFamily="49" charset="-122"/>
                <a:ea typeface="黑体" panose="02010609060101010101" pitchFamily="49" charset="-122"/>
                <a:cs typeface="+mn-cs"/>
              </a:rPr>
              <a:t>用血。无偿献血者的配偶、父母、子女、兄弟姐妹及配偶的父母需要用血的，还须提供其与无偿献血者关系的有效证件或者证明。</a:t>
            </a:r>
            <a:endParaRPr kumimoji="0" lang="zh-CN" altLang="en-US" sz="1200" b="0" i="0" u="none" strike="noStrike" kern="1200" cap="none" spc="0" normalizeH="0" baseline="0" noProof="0" dirty="0">
              <a:ln>
                <a:noFill/>
              </a:ln>
              <a:solidFill>
                <a:schemeClr val="tx1"/>
              </a:solidFill>
              <a:effectLst/>
              <a:uLnTx/>
              <a:uFillTx/>
              <a:latin typeface="黑体" panose="02010609060101010101" pitchFamily="49" charset="-122"/>
              <a:ea typeface="黑体" panose="02010609060101010101" pitchFamily="49" charset="-122"/>
              <a:cs typeface="+mn-cs"/>
            </a:endParaRPr>
          </a:p>
          <a:p>
            <a:pPr marL="0" marR="0" lvl="0" indent="288290" algn="l" defTabSz="914400" rtl="0" eaLnBrk="1" fontAlgn="base" latinLnBrk="0" hangingPunct="1">
              <a:lnSpc>
                <a:spcPct val="100000"/>
              </a:lnSpc>
              <a:spcBef>
                <a:spcPct val="0"/>
              </a:spcBef>
              <a:spcAft>
                <a:spcPct val="0"/>
              </a:spcAft>
              <a:buClrTx/>
              <a:buSzTx/>
              <a:buFontTx/>
              <a:buNone/>
              <a:defRPr/>
            </a:pPr>
            <a:r>
              <a:rPr kumimoji="0" lang="zh-CN" altLang="en-US" sz="1200" b="0" i="0" u="none" strike="noStrike" kern="1200" cap="none" spc="0" normalizeH="0" baseline="0" noProof="0" dirty="0">
                <a:ln>
                  <a:noFill/>
                </a:ln>
                <a:solidFill>
                  <a:schemeClr val="tx1"/>
                </a:solidFill>
                <a:effectLst/>
                <a:uLnTx/>
                <a:uFillTx/>
                <a:latin typeface="黑体" panose="02010609060101010101" pitchFamily="49" charset="-122"/>
                <a:ea typeface="黑体" panose="02010609060101010101" pitchFamily="49" charset="-122"/>
                <a:cs typeface="+mn-cs"/>
              </a:rPr>
              <a:t>“通过用血费用核销信息系统能够查明献血者献血量、用血者和献血者之间亲属关系的，在办理免费用血手续时可以不提供</a:t>
            </a:r>
            <a:r>
              <a:rPr kumimoji="0" lang="en-US" altLang="zh-CN" sz="1200" b="0" i="0" u="none" strike="noStrike" kern="1200" cap="none" spc="0" normalizeH="0" baseline="0" noProof="0" dirty="0">
                <a:ln>
                  <a:noFill/>
                </a:ln>
                <a:solidFill>
                  <a:schemeClr val="tx1"/>
                </a:solidFill>
                <a:effectLst/>
                <a:uLnTx/>
                <a:uFillTx/>
                <a:latin typeface="黑体" panose="02010609060101010101" pitchFamily="49" charset="-122"/>
                <a:ea typeface="黑体" panose="02010609060101010101" pitchFamily="49" charset="-122"/>
                <a:cs typeface="+mn-cs"/>
              </a:rPr>
              <a:t>《</a:t>
            </a:r>
            <a:r>
              <a:rPr kumimoji="0" lang="zh-CN" altLang="en-US" sz="1200" b="0" i="0" u="none" strike="noStrike" kern="1200" cap="none" spc="0" normalizeH="0" baseline="0" noProof="0" dirty="0">
                <a:ln>
                  <a:noFill/>
                </a:ln>
                <a:solidFill>
                  <a:schemeClr val="tx1"/>
                </a:solidFill>
                <a:effectLst/>
                <a:uLnTx/>
                <a:uFillTx/>
                <a:latin typeface="黑体" panose="02010609060101010101" pitchFamily="49" charset="-122"/>
                <a:ea typeface="黑体" panose="02010609060101010101" pitchFamily="49" charset="-122"/>
                <a:cs typeface="+mn-cs"/>
              </a:rPr>
              <a:t>无偿献血证</a:t>
            </a:r>
            <a:r>
              <a:rPr kumimoji="0" lang="en-US" altLang="zh-CN" sz="1200" b="0" i="0" u="none" strike="noStrike" kern="1200" cap="none" spc="0" normalizeH="0" baseline="0" noProof="0" dirty="0">
                <a:ln>
                  <a:noFill/>
                </a:ln>
                <a:solidFill>
                  <a:schemeClr val="tx1"/>
                </a:solidFill>
                <a:effectLst/>
                <a:uLnTx/>
                <a:uFillTx/>
                <a:latin typeface="黑体" panose="02010609060101010101" pitchFamily="49" charset="-122"/>
                <a:ea typeface="黑体" panose="02010609060101010101" pitchFamily="49" charset="-122"/>
                <a:cs typeface="+mn-cs"/>
              </a:rPr>
              <a:t>》</a:t>
            </a:r>
            <a:r>
              <a:rPr kumimoji="0" lang="zh-CN" altLang="en-US" sz="1200" b="0" i="0" u="none" strike="noStrike" kern="1200" cap="none" spc="0" normalizeH="0" baseline="0" noProof="0" dirty="0">
                <a:ln>
                  <a:noFill/>
                </a:ln>
                <a:solidFill>
                  <a:schemeClr val="tx1"/>
                </a:solidFill>
                <a:effectLst/>
                <a:uLnTx/>
                <a:uFillTx/>
                <a:latin typeface="黑体" panose="02010609060101010101" pitchFamily="49" charset="-122"/>
                <a:ea typeface="黑体" panose="02010609060101010101" pitchFamily="49" charset="-122"/>
                <a:cs typeface="+mn-cs"/>
              </a:rPr>
              <a:t>、用血者和献血者之间亲属关系的证明。具体实施办法由省卫生部门会同有关部门制定。</a:t>
            </a:r>
            <a:endParaRPr kumimoji="0" lang="zh-CN" altLang="en-US" sz="1200" b="0" i="0" u="none" strike="noStrike" kern="1200" cap="none" spc="0" normalizeH="0" baseline="0" noProof="0" dirty="0">
              <a:ln>
                <a:noFill/>
              </a:ln>
              <a:solidFill>
                <a:schemeClr val="tx1"/>
              </a:solidFill>
              <a:effectLst/>
              <a:uLnTx/>
              <a:uFillTx/>
              <a:latin typeface="黑体" panose="02010609060101010101" pitchFamily="49" charset="-122"/>
              <a:ea typeface="黑体" panose="02010609060101010101" pitchFamily="49" charset="-122"/>
              <a:cs typeface="+mn-cs"/>
            </a:endParaRPr>
          </a:p>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200" b="0" i="0" u="none" strike="noStrike" kern="1200" cap="none" spc="0" normalizeH="0" baseline="0" noProof="0" dirty="0">
              <a:ln>
                <a:noFill/>
              </a:ln>
              <a:solidFill>
                <a:schemeClr val="tx1"/>
              </a:solidFill>
              <a:effectLst/>
              <a:uLnTx/>
              <a:uFillTx/>
              <a:latin typeface="微软雅黑" panose="020B0503020204020204" pitchFamily="34" charset="-122"/>
              <a:ea typeface="微软雅黑" panose="020B0503020204020204" pitchFamily="34" charset="-122"/>
              <a:cs typeface="+mn-cs"/>
            </a:endParaRPr>
          </a:p>
        </p:txBody>
      </p:sp>
      <p:grpSp>
        <p:nvGrpSpPr>
          <p:cNvPr id="41989" name="组合 35"/>
          <p:cNvGrpSpPr/>
          <p:nvPr/>
        </p:nvGrpSpPr>
        <p:grpSpPr>
          <a:xfrm>
            <a:off x="3881438" y="2211388"/>
            <a:ext cx="3138487" cy="431800"/>
            <a:chOff x="948265" y="3219339"/>
            <a:chExt cx="1274859" cy="418937"/>
          </a:xfrm>
        </p:grpSpPr>
        <p:grpSp>
          <p:nvGrpSpPr>
            <p:cNvPr id="9" name="组合 36"/>
            <p:cNvGrpSpPr/>
            <p:nvPr/>
          </p:nvGrpSpPr>
          <p:grpSpPr>
            <a:xfrm>
              <a:off x="948265" y="3219339"/>
              <a:ext cx="1274859" cy="418937"/>
              <a:chOff x="4304043" y="1286705"/>
              <a:chExt cx="3790057" cy="2671087"/>
            </a:xfrm>
            <a:effectLst>
              <a:outerShdw blurRad="381000" dist="254000" dir="8100000" algn="tr" rotWithShape="0">
                <a:prstClr val="black">
                  <a:alpha val="40000"/>
                </a:prstClr>
              </a:outerShdw>
            </a:effectLst>
          </p:grpSpPr>
          <p:sp>
            <p:nvSpPr>
              <p:cNvPr id="39" name="圆角矩形 38"/>
              <p:cNvSpPr/>
              <p:nvPr/>
            </p:nvSpPr>
            <p:spPr>
              <a:xfrm>
                <a:off x="4304043" y="1286705"/>
                <a:ext cx="3734216" cy="2666733"/>
              </a:xfrm>
              <a:prstGeom prst="roundRect">
                <a:avLst/>
              </a:prstGeom>
              <a:gradFill>
                <a:gsLst>
                  <a:gs pos="62000">
                    <a:schemeClr val="bg1">
                      <a:lumMod val="95000"/>
                    </a:schemeClr>
                  </a:gs>
                  <a:gs pos="0">
                    <a:schemeClr val="bg1"/>
                  </a:gs>
                  <a:gs pos="100000">
                    <a:schemeClr val="bg1">
                      <a:lumMod val="85000"/>
                    </a:schemeClr>
                  </a:gs>
                  <a:gs pos="0">
                    <a:schemeClr val="bg1"/>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lumMod val="75000"/>
                      <a:lumOff val="25000"/>
                    </a:schemeClr>
                  </a:solidFill>
                  <a:effectLst/>
                  <a:uLnTx/>
                  <a:uFillTx/>
                  <a:latin typeface="+mn-lt"/>
                  <a:ea typeface="+mn-ea"/>
                  <a:cs typeface="+mn-cs"/>
                </a:endParaRPr>
              </a:p>
            </p:txBody>
          </p:sp>
          <p:sp>
            <p:nvSpPr>
              <p:cNvPr id="40" name="圆角矩形 39"/>
              <p:cNvSpPr/>
              <p:nvPr/>
            </p:nvSpPr>
            <p:spPr>
              <a:xfrm>
                <a:off x="4351926" y="1373338"/>
                <a:ext cx="3742174" cy="2584454"/>
              </a:xfrm>
              <a:prstGeom prst="roundRect">
                <a:avLst/>
              </a:prstGeom>
              <a:gradFill>
                <a:gsLst>
                  <a:gs pos="42000">
                    <a:srgbClr val="F0F0F0"/>
                  </a:gs>
                  <a:gs pos="0">
                    <a:schemeClr val="bg1"/>
                  </a:gs>
                  <a:gs pos="100000">
                    <a:schemeClr val="bg1">
                      <a:lumMod val="85000"/>
                    </a:schemeClr>
                  </a:gs>
                  <a:gs pos="0">
                    <a:schemeClr val="bg1"/>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lumMod val="75000"/>
                      <a:lumOff val="25000"/>
                    </a:schemeClr>
                  </a:solidFill>
                  <a:effectLst/>
                  <a:uLnTx/>
                  <a:uFillTx/>
                  <a:latin typeface="+mn-lt"/>
                  <a:ea typeface="+mn-ea"/>
                  <a:cs typeface="+mn-cs"/>
                </a:endParaRPr>
              </a:p>
            </p:txBody>
          </p:sp>
        </p:grpSp>
        <p:sp>
          <p:nvSpPr>
            <p:cNvPr id="42003" name="TextBox 37"/>
            <p:cNvSpPr txBox="1"/>
            <p:nvPr/>
          </p:nvSpPr>
          <p:spPr>
            <a:xfrm>
              <a:off x="1072641" y="3289161"/>
              <a:ext cx="921765" cy="229847"/>
            </a:xfrm>
            <a:prstGeom prst="rect">
              <a:avLst/>
            </a:prstGeom>
            <a:noFill/>
            <a:ln w="9525">
              <a:noFill/>
            </a:ln>
          </p:spPr>
          <p:txBody>
            <a:bodyPr lIns="0" tIns="0" rIns="0" bIns="0">
              <a:spAutoFit/>
            </a:bodyPr>
            <a:p>
              <a:pPr algn="ctr"/>
              <a:r>
                <a:rPr lang="zh-CN" altLang="en-US" b="1" dirty="0">
                  <a:solidFill>
                    <a:srgbClr val="FF0000"/>
                  </a:solidFill>
                  <a:latin typeface="微软雅黑" panose="020B0503020204020204" pitchFamily="34" charset="-122"/>
                  <a:ea typeface="微软雅黑" panose="020B0503020204020204" pitchFamily="34" charset="-122"/>
                </a:rPr>
                <a:t>新  第二十七条</a:t>
              </a:r>
              <a:endParaRPr lang="zh-CN" altLang="zh-CN" b="1" dirty="0">
                <a:solidFill>
                  <a:srgbClr val="FF0000"/>
                </a:solidFill>
                <a:latin typeface="微软雅黑" panose="020B0503020204020204" pitchFamily="34" charset="-122"/>
                <a:ea typeface="微软雅黑" panose="020B0503020204020204" pitchFamily="34" charset="-122"/>
              </a:endParaRPr>
            </a:p>
          </p:txBody>
        </p:sp>
      </p:grpSp>
      <p:sp>
        <p:nvSpPr>
          <p:cNvPr id="16" name="Half Frame 12"/>
          <p:cNvSpPr/>
          <p:nvPr/>
        </p:nvSpPr>
        <p:spPr>
          <a:xfrm rot="13545049">
            <a:off x="5212556" y="1985169"/>
            <a:ext cx="301625" cy="309563"/>
          </a:xfrm>
          <a:prstGeom prst="halfFrame">
            <a:avLst/>
          </a:prstGeom>
          <a:solidFill>
            <a:srgbClr val="FFC000"/>
          </a:solidFill>
          <a:effectLst/>
        </p:spPr>
        <p:style>
          <a:lnRef idx="0">
            <a:schemeClr val="lt1">
              <a:hueOff val="0"/>
              <a:satOff val="0"/>
              <a:lumOff val="0"/>
              <a:alphaOff val="0"/>
            </a:schemeClr>
          </a:lnRef>
          <a:fillRef idx="3">
            <a:scrgbClr r="0" g="0" b="0"/>
          </a:fillRef>
          <a:effectRef idx="2">
            <a:schemeClr val="accent1">
              <a:hueOff val="0"/>
              <a:satOff val="0"/>
              <a:lumOff val="0"/>
              <a:alphaOff val="0"/>
            </a:schemeClr>
          </a:effectRef>
          <a:fontRef idx="minor">
            <a:schemeClr val="lt1"/>
          </a:fontRef>
        </p:style>
      </p:sp>
      <p:grpSp>
        <p:nvGrpSpPr>
          <p:cNvPr id="41991" name="组合 40"/>
          <p:cNvGrpSpPr/>
          <p:nvPr/>
        </p:nvGrpSpPr>
        <p:grpSpPr>
          <a:xfrm>
            <a:off x="1258888" y="339725"/>
            <a:ext cx="6491287" cy="276225"/>
            <a:chOff x="1259632" y="339725"/>
            <a:chExt cx="6490964" cy="276225"/>
          </a:xfrm>
        </p:grpSpPr>
        <p:pic>
          <p:nvPicPr>
            <p:cNvPr id="41999" name="Image 12" descr="Divider Right.png"/>
            <p:cNvPicPr>
              <a:picLocks noChangeAspect="1"/>
            </p:cNvPicPr>
            <p:nvPr/>
          </p:nvPicPr>
          <p:blipFill>
            <a:blip r:embed="rId1"/>
            <a:stretch>
              <a:fillRect/>
            </a:stretch>
          </p:blipFill>
          <p:spPr>
            <a:xfrm>
              <a:off x="1259632" y="411510"/>
              <a:ext cx="1522412" cy="52387"/>
            </a:xfrm>
            <a:prstGeom prst="rect">
              <a:avLst/>
            </a:prstGeom>
            <a:noFill/>
            <a:ln w="9525">
              <a:noFill/>
            </a:ln>
          </p:spPr>
        </p:pic>
        <p:pic>
          <p:nvPicPr>
            <p:cNvPr id="42000" name="Image 12" descr="Divider Right.png"/>
            <p:cNvPicPr>
              <a:picLocks noChangeAspect="1"/>
            </p:cNvPicPr>
            <p:nvPr/>
          </p:nvPicPr>
          <p:blipFill>
            <a:blip r:embed="rId2"/>
            <a:stretch>
              <a:fillRect/>
            </a:stretch>
          </p:blipFill>
          <p:spPr>
            <a:xfrm>
              <a:off x="6228184" y="411510"/>
              <a:ext cx="1522412" cy="52387"/>
            </a:xfrm>
            <a:prstGeom prst="rect">
              <a:avLst/>
            </a:prstGeom>
            <a:noFill/>
            <a:ln w="9525">
              <a:noFill/>
            </a:ln>
          </p:spPr>
        </p:pic>
        <p:sp>
          <p:nvSpPr>
            <p:cNvPr id="51" name="TextBox 50"/>
            <p:cNvSpPr txBox="1"/>
            <p:nvPr/>
          </p:nvSpPr>
          <p:spPr>
            <a:xfrm>
              <a:off x="2269232" y="339725"/>
              <a:ext cx="4462240" cy="276225"/>
            </a:xfrm>
            <a:prstGeom prst="rect">
              <a:avLst/>
            </a:prstGeom>
            <a:noFill/>
          </p:spPr>
          <p:txBody>
            <a:bodyPr lIns="0" tIns="0" rIns="0" bIns="0">
              <a:spAutoFit/>
            </a:bodyPr>
            <a:lstStyle/>
            <a:p>
              <a:pPr marL="171450" marR="0" lvl="1" indent="-171450" algn="ctr" defTabSz="914400" rtl="0" eaLnBrk="1" fontAlgn="base" latinLnBrk="0" hangingPunct="1">
                <a:lnSpc>
                  <a:spcPct val="100000"/>
                </a:lnSpc>
                <a:spcBef>
                  <a:spcPct val="0"/>
                </a:spcBef>
                <a:spcAft>
                  <a:spcPct val="0"/>
                </a:spcAft>
                <a:buClrTx/>
                <a:buSzTx/>
                <a:buFontTx/>
                <a:buNone/>
                <a:defRPr/>
              </a:pPr>
              <a:r>
                <a:rPr kumimoji="0" lang="zh-CN" altLang="en-US" sz="1800" b="1" i="0" u="none" strike="noStrike" kern="1200" cap="none" spc="0" normalizeH="0" baseline="0" noProof="0" dirty="0">
                  <a:ln>
                    <a:noFill/>
                  </a:ln>
                  <a:solidFill>
                    <a:schemeClr val="tx1">
                      <a:lumMod val="50000"/>
                      <a:lumOff val="50000"/>
                    </a:schemeClr>
                  </a:solidFill>
                  <a:effectLst/>
                  <a:uLnTx/>
                  <a:uFillTx/>
                  <a:latin typeface="微软雅黑" panose="020B0503020204020204" pitchFamily="34" charset="-122"/>
                  <a:ea typeface="微软雅黑" panose="020B0503020204020204" pitchFamily="34" charset="-122"/>
                  <a:cs typeface="+mn-cs"/>
                </a:rPr>
                <a:t>新</a:t>
              </a:r>
              <a:r>
                <a:rPr kumimoji="0" lang="en-US" altLang="zh-CN" sz="1800" b="1" i="0" u="none" strike="noStrike" kern="1200" cap="none" spc="0" normalizeH="0" baseline="0" noProof="0" dirty="0">
                  <a:ln>
                    <a:noFill/>
                  </a:ln>
                  <a:solidFill>
                    <a:schemeClr val="tx1">
                      <a:lumMod val="50000"/>
                      <a:lumOff val="50000"/>
                    </a:schemeClr>
                  </a:solidFill>
                  <a:effectLst/>
                  <a:uLnTx/>
                  <a:uFillTx/>
                  <a:latin typeface="微软雅黑" panose="020B0503020204020204" pitchFamily="34" charset="-122"/>
                  <a:ea typeface="微软雅黑" panose="020B0503020204020204" pitchFamily="34" charset="-122"/>
                  <a:cs typeface="+mn-cs"/>
                </a:rPr>
                <a:t>《</a:t>
              </a:r>
              <a:r>
                <a:rPr kumimoji="0" lang="zh-CN" altLang="en-US" sz="1800" b="1" i="0" u="none" strike="noStrike" kern="1200" cap="none" spc="0" normalizeH="0" baseline="0" noProof="0" dirty="0">
                  <a:ln>
                    <a:noFill/>
                  </a:ln>
                  <a:solidFill>
                    <a:schemeClr val="tx1">
                      <a:lumMod val="50000"/>
                      <a:lumOff val="50000"/>
                    </a:schemeClr>
                  </a:solidFill>
                  <a:effectLst/>
                  <a:uLnTx/>
                  <a:uFillTx/>
                  <a:latin typeface="微软雅黑" panose="020B0503020204020204" pitchFamily="34" charset="-122"/>
                  <a:ea typeface="微软雅黑" panose="020B0503020204020204" pitchFamily="34" charset="-122"/>
                  <a:cs typeface="+mn-cs"/>
                </a:rPr>
                <a:t>江苏省献血条例</a:t>
              </a:r>
              <a:r>
                <a:rPr kumimoji="0" lang="en-US" altLang="zh-CN" sz="1800" b="1" i="0" u="none" strike="noStrike" kern="1200" cap="none" spc="0" normalizeH="0" baseline="0" noProof="0" dirty="0">
                  <a:ln>
                    <a:noFill/>
                  </a:ln>
                  <a:solidFill>
                    <a:schemeClr val="tx1">
                      <a:lumMod val="50000"/>
                      <a:lumOff val="50000"/>
                    </a:schemeClr>
                  </a:solidFill>
                  <a:effectLst/>
                  <a:uLnTx/>
                  <a:uFillTx/>
                  <a:latin typeface="微软雅黑" panose="020B0503020204020204" pitchFamily="34" charset="-122"/>
                  <a:ea typeface="微软雅黑" panose="020B0503020204020204" pitchFamily="34" charset="-122"/>
                  <a:cs typeface="+mn-cs"/>
                </a:rPr>
                <a:t>》</a:t>
              </a:r>
              <a:r>
                <a:rPr kumimoji="0" lang="zh-CN" altLang="en-US" sz="1800" b="1" i="0" u="none" strike="noStrike" kern="1200" cap="none" spc="0" normalizeH="0" baseline="0" noProof="0" dirty="0">
                  <a:ln>
                    <a:noFill/>
                  </a:ln>
                  <a:solidFill>
                    <a:schemeClr val="tx1">
                      <a:lumMod val="50000"/>
                      <a:lumOff val="50000"/>
                    </a:schemeClr>
                  </a:solidFill>
                  <a:effectLst/>
                  <a:uLnTx/>
                  <a:uFillTx/>
                  <a:latin typeface="微软雅黑" panose="020B0503020204020204" pitchFamily="34" charset="-122"/>
                  <a:ea typeface="微软雅黑" panose="020B0503020204020204" pitchFamily="34" charset="-122"/>
                  <a:cs typeface="+mn-cs"/>
                </a:rPr>
                <a:t>亮点</a:t>
              </a:r>
              <a:endParaRPr kumimoji="0" lang="zh-CN" altLang="en-US" sz="1800" b="0" i="0" u="none" strike="noStrike" kern="1200" cap="none" spc="0" normalizeH="0" baseline="0" noProof="0" dirty="0">
                <a:ln>
                  <a:noFill/>
                </a:ln>
                <a:solidFill>
                  <a:schemeClr val="tx1"/>
                </a:solidFill>
                <a:effectLst/>
                <a:uLnTx/>
                <a:uFillTx/>
                <a:latin typeface="华文隶书" pitchFamily="2" charset="-122"/>
                <a:ea typeface="华文隶书" pitchFamily="2" charset="-122"/>
                <a:cs typeface="+mn-cs"/>
              </a:endParaRPr>
            </a:p>
          </p:txBody>
        </p:sp>
      </p:grpSp>
      <p:sp>
        <p:nvSpPr>
          <p:cNvPr id="57" name="TextBox 56"/>
          <p:cNvSpPr txBox="1"/>
          <p:nvPr/>
        </p:nvSpPr>
        <p:spPr>
          <a:xfrm>
            <a:off x="236538" y="1654175"/>
            <a:ext cx="1655763" cy="307975"/>
          </a:xfrm>
          <a:prstGeom prst="rect">
            <a:avLst/>
          </a:prstGeom>
          <a:noFill/>
        </p:spPr>
        <p:txBody>
          <a:bodyPr lIns="0" tIns="0" rIns="0" bIns="0">
            <a:spAutoFit/>
          </a:bodyPr>
          <a:lstStyle/>
          <a:p>
            <a:pPr marR="0" algn="ctr" defTabSz="914400">
              <a:buClrTx/>
              <a:buSzTx/>
              <a:buFontTx/>
              <a:buNone/>
              <a:defRPr/>
            </a:pPr>
            <a:r>
              <a:rPr kumimoji="0" lang="zh-CN" altLang="en-US" sz="2000" b="1" kern="1200" cap="none" spc="0" normalizeH="0" baseline="0" noProof="0" dirty="0">
                <a:solidFill>
                  <a:schemeClr val="accent6"/>
                </a:solidFill>
                <a:latin typeface="微软雅黑" panose="020B0503020204020204" pitchFamily="34" charset="-122"/>
                <a:ea typeface="微软雅黑" panose="020B0503020204020204" pitchFamily="34" charset="-122"/>
                <a:cs typeface="+mn-cs"/>
              </a:rPr>
              <a:t>第二十七条</a:t>
            </a:r>
            <a:endParaRPr kumimoji="0" lang="en-US" altLang="zh-CN" sz="2000" b="1" kern="1200" cap="none" spc="0" normalizeH="0" baseline="0" noProof="0" dirty="0">
              <a:solidFill>
                <a:schemeClr val="accent6"/>
              </a:solidFill>
              <a:latin typeface="微软雅黑" panose="020B0503020204020204" pitchFamily="34" charset="-122"/>
              <a:ea typeface="微软雅黑" panose="020B0503020204020204" pitchFamily="34" charset="-122"/>
              <a:cs typeface="+mn-cs"/>
            </a:endParaRPr>
          </a:p>
        </p:txBody>
      </p:sp>
      <p:grpSp>
        <p:nvGrpSpPr>
          <p:cNvPr id="41993" name="组合 57"/>
          <p:cNvGrpSpPr/>
          <p:nvPr/>
        </p:nvGrpSpPr>
        <p:grpSpPr>
          <a:xfrm>
            <a:off x="1905000" y="700088"/>
            <a:ext cx="7059613" cy="1439862"/>
            <a:chOff x="2267744" y="1128138"/>
            <a:chExt cx="5400600" cy="1509193"/>
          </a:xfrm>
        </p:grpSpPr>
        <p:sp>
          <p:nvSpPr>
            <p:cNvPr id="8" name="圆角矩形 7"/>
            <p:cNvSpPr/>
            <p:nvPr/>
          </p:nvSpPr>
          <p:spPr bwMode="auto">
            <a:xfrm>
              <a:off x="2267744" y="1128138"/>
              <a:ext cx="5400600" cy="1354447"/>
            </a:xfrm>
            <a:prstGeom prst="roundRect">
              <a:avLst/>
            </a:prstGeom>
            <a:noFill/>
            <a:ln>
              <a:solidFill>
                <a:schemeClr val="tx1">
                  <a:lumMod val="75000"/>
                  <a:lumOff val="25000"/>
                </a:schemeClr>
              </a:solidFill>
            </a:ln>
          </p:spPr>
          <p:style>
            <a:lnRef idx="2">
              <a:schemeClr val="accent3"/>
            </a:lnRef>
            <a:fillRef idx="1">
              <a:schemeClr val="lt1"/>
            </a:fillRef>
            <a:effectRef idx="0">
              <a:schemeClr val="accent3"/>
            </a:effectRef>
            <a:fontRef idx="minor">
              <a:schemeClr val="dk1"/>
            </a:fontRef>
          </p:style>
          <p:txBody>
            <a:bodyPr lIns="91430" tIns="45716" rIns="91430" bIns="45716" anchor="ctr"/>
            <a:lstStyle/>
            <a:p>
              <a:pPr marL="0" marR="0" lvl="2" indent="0" algn="ctr" defTabSz="914400" rtl="0" eaLnBrk="0" fontAlgn="ctr" latinLnBrk="0" hangingPunct="0">
                <a:lnSpc>
                  <a:spcPct val="100000"/>
                </a:lnSpc>
                <a:spcBef>
                  <a:spcPct val="0"/>
                </a:spcBef>
                <a:spcAft>
                  <a:spcPct val="0"/>
                </a:spcAft>
                <a:buClr>
                  <a:srgbClr val="FF0000"/>
                </a:buClr>
                <a:buSzPct val="70000"/>
                <a:buFont typeface="Wingdings" panose="05000000000000000000" pitchFamily="2" charset="2"/>
                <a:buChar char="n"/>
                <a:tabLst>
                  <a:tab pos="135890" algn="l"/>
                </a:tabLst>
                <a:defRPr/>
              </a:pPr>
              <a:endParaRPr kumimoji="0" lang="zh-CN" altLang="en-US" sz="1400" b="0" i="0" u="none" strike="noStrike" kern="1200" cap="none" spc="0" normalizeH="0" baseline="0" noProof="0" dirty="0">
                <a:ln>
                  <a:noFill/>
                </a:ln>
                <a:solidFill>
                  <a:schemeClr val="tx1"/>
                </a:solidFill>
                <a:effectLst/>
                <a:uLnTx/>
                <a:uFillTx/>
                <a:latin typeface="微软雅黑" panose="020B0503020204020204" pitchFamily="34" charset="-122"/>
                <a:ea typeface="微软雅黑" panose="020B0503020204020204" pitchFamily="34" charset="-122"/>
                <a:cs typeface="+mn-cs"/>
              </a:endParaRPr>
            </a:p>
          </p:txBody>
        </p:sp>
        <p:sp>
          <p:nvSpPr>
            <p:cNvPr id="41995" name="矩形 87"/>
            <p:cNvSpPr/>
            <p:nvPr/>
          </p:nvSpPr>
          <p:spPr>
            <a:xfrm>
              <a:off x="2385148" y="1128138"/>
              <a:ext cx="5241788" cy="1257857"/>
            </a:xfrm>
            <a:prstGeom prst="rect">
              <a:avLst/>
            </a:prstGeom>
            <a:noFill/>
            <a:ln w="9525">
              <a:noFill/>
            </a:ln>
          </p:spPr>
          <p:txBody>
            <a:bodyPr lIns="91430" tIns="45716" rIns="91430" bIns="45716">
              <a:spAutoFit/>
            </a:bodyPr>
            <a:p>
              <a:pPr indent="287655" eaLnBrk="0" fontAlgn="ctr" hangingPunct="0">
                <a:lnSpc>
                  <a:spcPts val="1440"/>
                </a:lnSpc>
                <a:buClr>
                  <a:srgbClr val="FF0000"/>
                </a:buClr>
                <a:buSzPct val="70000"/>
              </a:pPr>
              <a:r>
                <a:rPr lang="zh-CN" altLang="en-US" sz="1200" dirty="0">
                  <a:latin typeface="黑体" panose="02010609060101010101" pitchFamily="49" charset="-122"/>
                  <a:ea typeface="黑体" panose="02010609060101010101" pitchFamily="49" charset="-122"/>
                </a:rPr>
                <a:t>无偿献血者献血量在八百毫升以上</a:t>
              </a:r>
              <a:r>
                <a:rPr lang="en-US" altLang="zh-CN" sz="1200" dirty="0">
                  <a:latin typeface="黑体" panose="02010609060101010101" pitchFamily="49" charset="-122"/>
                  <a:ea typeface="黑体" panose="02010609060101010101" pitchFamily="49" charset="-122"/>
                </a:rPr>
                <a:t>(</a:t>
              </a:r>
              <a:r>
                <a:rPr lang="zh-CN" altLang="en-US" sz="1200" dirty="0">
                  <a:latin typeface="黑体" panose="02010609060101010101" pitchFamily="49" charset="-122"/>
                  <a:ea typeface="黑体" panose="02010609060101010101" pitchFamily="49" charset="-122"/>
                </a:rPr>
                <a:t>含八百毫升</a:t>
              </a:r>
              <a:r>
                <a:rPr lang="en-US" altLang="zh-CN" sz="1200" dirty="0">
                  <a:latin typeface="黑体" panose="02010609060101010101" pitchFamily="49" charset="-122"/>
                  <a:ea typeface="黑体" panose="02010609060101010101" pitchFamily="49" charset="-122"/>
                </a:rPr>
                <a:t>)</a:t>
              </a:r>
              <a:r>
                <a:rPr lang="zh-CN" altLang="en-US" sz="1200" dirty="0">
                  <a:latin typeface="黑体" panose="02010609060101010101" pitchFamily="49" charset="-122"/>
                  <a:ea typeface="黑体" panose="02010609060101010101" pitchFamily="49" charset="-122"/>
                </a:rPr>
                <a:t>的，终身享受免费用血</a:t>
              </a:r>
              <a:r>
                <a:rPr lang="en-US" altLang="zh-CN" sz="1200" dirty="0">
                  <a:latin typeface="黑体" panose="02010609060101010101" pitchFamily="49" charset="-122"/>
                  <a:ea typeface="黑体" panose="02010609060101010101" pitchFamily="49" charset="-122"/>
                </a:rPr>
                <a:t>;</a:t>
              </a:r>
              <a:r>
                <a:rPr lang="zh-CN" altLang="en-US" sz="1200" dirty="0">
                  <a:latin typeface="黑体" panose="02010609060101010101" pitchFamily="49" charset="-122"/>
                  <a:ea typeface="黑体" panose="02010609060101010101" pitchFamily="49" charset="-122"/>
                </a:rPr>
                <a:t>无偿献血者献血量未达到八百毫升的，按本人献血量的三倍享受免费用血。无偿献血者的配偶、父母及子女需要用血的，其累计免费用血按献血者献血量等量提供。</a:t>
              </a:r>
              <a:endParaRPr lang="zh-CN" altLang="en-US" sz="1200" dirty="0">
                <a:latin typeface="黑体" panose="02010609060101010101" pitchFamily="49" charset="-122"/>
                <a:ea typeface="黑体" panose="02010609060101010101" pitchFamily="49" charset="-122"/>
              </a:endParaRPr>
            </a:p>
            <a:p>
              <a:pPr indent="287655" eaLnBrk="0" fontAlgn="ctr" hangingPunct="0">
                <a:lnSpc>
                  <a:spcPts val="1440"/>
                </a:lnSpc>
                <a:buClr>
                  <a:srgbClr val="FF0000"/>
                </a:buClr>
                <a:buSzPct val="70000"/>
              </a:pPr>
              <a:r>
                <a:rPr lang="zh-CN" altLang="en-US" sz="1200" dirty="0">
                  <a:latin typeface="黑体" panose="02010609060101010101" pitchFamily="49" charset="-122"/>
                  <a:ea typeface="黑体" panose="02010609060101010101" pitchFamily="49" charset="-122"/>
                </a:rPr>
                <a:t>在本省无偿献血的公民，在本省需要医疗临床用血的，凭本人</a:t>
              </a:r>
              <a:r>
                <a:rPr lang="en-US" altLang="zh-CN" sz="1200" dirty="0">
                  <a:latin typeface="黑体" panose="02010609060101010101" pitchFamily="49" charset="-122"/>
                  <a:ea typeface="黑体" panose="02010609060101010101" pitchFamily="49" charset="-122"/>
                </a:rPr>
                <a:t>《</a:t>
              </a:r>
              <a:r>
                <a:rPr lang="zh-CN" altLang="en-US" sz="1200" dirty="0">
                  <a:latin typeface="黑体" panose="02010609060101010101" pitchFamily="49" charset="-122"/>
                  <a:ea typeface="黑体" panose="02010609060101010101" pitchFamily="49" charset="-122"/>
                </a:rPr>
                <a:t>居民身份证</a:t>
              </a:r>
              <a:r>
                <a:rPr lang="en-US" altLang="zh-CN" sz="1200" dirty="0">
                  <a:latin typeface="黑体" panose="02010609060101010101" pitchFamily="49" charset="-122"/>
                  <a:ea typeface="黑体" panose="02010609060101010101" pitchFamily="49" charset="-122"/>
                </a:rPr>
                <a:t>》</a:t>
              </a:r>
              <a:r>
                <a:rPr lang="zh-CN" altLang="en-US" sz="1200" dirty="0">
                  <a:latin typeface="黑体" panose="02010609060101010101" pitchFamily="49" charset="-122"/>
                  <a:ea typeface="黑体" panose="02010609060101010101" pitchFamily="49" charset="-122"/>
                </a:rPr>
                <a:t>和</a:t>
              </a:r>
              <a:r>
                <a:rPr lang="en-US" altLang="zh-CN" sz="1200" dirty="0">
                  <a:latin typeface="黑体" panose="02010609060101010101" pitchFamily="49" charset="-122"/>
                  <a:ea typeface="黑体" panose="02010609060101010101" pitchFamily="49" charset="-122"/>
                </a:rPr>
                <a:t>《</a:t>
              </a:r>
              <a:r>
                <a:rPr lang="zh-CN" altLang="en-US" sz="1200" dirty="0">
                  <a:latin typeface="黑体" panose="02010609060101010101" pitchFamily="49" charset="-122"/>
                  <a:ea typeface="黑体" panose="02010609060101010101" pitchFamily="49" charset="-122"/>
                </a:rPr>
                <a:t>无偿献血证</a:t>
              </a:r>
              <a:r>
                <a:rPr lang="en-US" altLang="zh-CN" sz="1200" dirty="0">
                  <a:latin typeface="黑体" panose="02010609060101010101" pitchFamily="49" charset="-122"/>
                  <a:ea typeface="黑体" panose="02010609060101010101" pitchFamily="49" charset="-122"/>
                </a:rPr>
                <a:t>》</a:t>
              </a:r>
              <a:r>
                <a:rPr lang="zh-CN" altLang="en-US" sz="1200" dirty="0">
                  <a:latin typeface="黑体" panose="02010609060101010101" pitchFamily="49" charset="-122"/>
                  <a:ea typeface="黑体" panose="02010609060101010101" pitchFamily="49" charset="-122"/>
                </a:rPr>
                <a:t>用血。无偿献血者的配偶、父母及子女需要用血的，还须提供其与无偿献血者关系的有效证件或者证明。</a:t>
              </a:r>
              <a:endParaRPr lang="zh-CN" altLang="en-US" sz="1200" dirty="0">
                <a:latin typeface="黑体" panose="02010609060101010101" pitchFamily="49" charset="-122"/>
                <a:ea typeface="黑体" panose="02010609060101010101" pitchFamily="49" charset="-122"/>
              </a:endParaRPr>
            </a:p>
          </p:txBody>
        </p:sp>
        <p:grpSp>
          <p:nvGrpSpPr>
            <p:cNvPr id="41996" name="组合 26"/>
            <p:cNvGrpSpPr/>
            <p:nvPr/>
          </p:nvGrpSpPr>
          <p:grpSpPr>
            <a:xfrm>
              <a:off x="3779912" y="2211713"/>
              <a:ext cx="2420878" cy="425618"/>
              <a:chOff x="814328" y="3219337"/>
              <a:chExt cx="1441121" cy="367395"/>
            </a:xfrm>
          </p:grpSpPr>
          <p:grpSp>
            <p:nvGrpSpPr>
              <p:cNvPr id="13" name="组合 27"/>
              <p:cNvGrpSpPr/>
              <p:nvPr/>
            </p:nvGrpSpPr>
            <p:grpSpPr>
              <a:xfrm>
                <a:off x="814328" y="3219337"/>
                <a:ext cx="1441121" cy="367395"/>
                <a:chOff x="4304044" y="1286677"/>
                <a:chExt cx="3837946" cy="2757793"/>
              </a:xfrm>
              <a:effectLst>
                <a:outerShdw blurRad="381000" dist="254000" dir="8100000" algn="tr" rotWithShape="0">
                  <a:prstClr val="black">
                    <a:alpha val="40000"/>
                  </a:prstClr>
                </a:outerShdw>
              </a:effectLst>
            </p:grpSpPr>
            <p:sp>
              <p:nvSpPr>
                <p:cNvPr id="30" name="圆角矩形 29"/>
                <p:cNvSpPr/>
                <p:nvPr/>
              </p:nvSpPr>
              <p:spPr>
                <a:xfrm>
                  <a:off x="4304044" y="1286677"/>
                  <a:ext cx="3837946" cy="2757793"/>
                </a:xfrm>
                <a:prstGeom prst="roundRect">
                  <a:avLst/>
                </a:prstGeom>
                <a:gradFill>
                  <a:gsLst>
                    <a:gs pos="62000">
                      <a:schemeClr val="bg1">
                        <a:lumMod val="95000"/>
                      </a:schemeClr>
                    </a:gs>
                    <a:gs pos="0">
                      <a:schemeClr val="bg1"/>
                    </a:gs>
                    <a:gs pos="100000">
                      <a:schemeClr val="bg1">
                        <a:lumMod val="85000"/>
                      </a:schemeClr>
                    </a:gs>
                    <a:gs pos="0">
                      <a:schemeClr val="bg1"/>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lumMod val="75000"/>
                        <a:lumOff val="25000"/>
                      </a:schemeClr>
                    </a:solidFill>
                    <a:effectLst/>
                    <a:uLnTx/>
                    <a:uFillTx/>
                    <a:latin typeface="+mn-lt"/>
                    <a:ea typeface="+mn-ea"/>
                    <a:cs typeface="+mn-cs"/>
                  </a:endParaRPr>
                </a:p>
              </p:txBody>
            </p:sp>
            <p:sp>
              <p:nvSpPr>
                <p:cNvPr id="35" name="圆角矩形 34"/>
                <p:cNvSpPr/>
                <p:nvPr/>
              </p:nvSpPr>
              <p:spPr>
                <a:xfrm>
                  <a:off x="4351928" y="1373345"/>
                  <a:ext cx="3742175" cy="2584457"/>
                </a:xfrm>
                <a:prstGeom prst="roundRect">
                  <a:avLst/>
                </a:prstGeom>
                <a:gradFill>
                  <a:gsLst>
                    <a:gs pos="42000">
                      <a:srgbClr val="F0F0F0"/>
                    </a:gs>
                    <a:gs pos="0">
                      <a:schemeClr val="bg1"/>
                    </a:gs>
                    <a:gs pos="100000">
                      <a:schemeClr val="bg1">
                        <a:lumMod val="85000"/>
                      </a:schemeClr>
                    </a:gs>
                    <a:gs pos="0">
                      <a:schemeClr val="bg1"/>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lumMod val="75000"/>
                        <a:lumOff val="25000"/>
                      </a:schemeClr>
                    </a:solidFill>
                    <a:effectLst/>
                    <a:uLnTx/>
                    <a:uFillTx/>
                    <a:latin typeface="+mn-lt"/>
                    <a:ea typeface="+mn-ea"/>
                    <a:cs typeface="+mn-cs"/>
                  </a:endParaRPr>
                </a:p>
              </p:txBody>
            </p:sp>
          </p:grpSp>
          <p:sp>
            <p:nvSpPr>
              <p:cNvPr id="61460" name="TextBox 28"/>
              <p:cNvSpPr txBox="1">
                <a:spLocks noChangeArrowheads="1"/>
              </p:cNvSpPr>
              <p:nvPr/>
            </p:nvSpPr>
            <p:spPr bwMode="auto">
              <a:xfrm>
                <a:off x="1032540" y="3260688"/>
                <a:ext cx="877649" cy="251356"/>
              </a:xfrm>
              <a:prstGeom prst="rect">
                <a:avLst/>
              </a:prstGeom>
              <a:noFill/>
              <a:ln w="9525">
                <a:noFill/>
                <a:miter lim="800000"/>
              </a:ln>
            </p:spPr>
            <p:txBody>
              <a:bodyPr lIns="0" tIns="0" rIns="0" bIns="0">
                <a:spAutoFit/>
              </a:bodyPr>
              <a:lstStyle/>
              <a:p>
                <a:pPr marR="0" algn="ctr" defTabSz="914400">
                  <a:buClrTx/>
                  <a:buSzTx/>
                  <a:buFontTx/>
                  <a:buNone/>
                  <a:defRPr/>
                </a:pPr>
                <a:r>
                  <a:rPr kumimoji="0" lang="zh-CN" altLang="en-US" b="1" kern="1200" cap="none" spc="0" normalizeH="0" baseline="0" noProof="0" dirty="0">
                    <a:solidFill>
                      <a:schemeClr val="bg2">
                        <a:lumMod val="10000"/>
                      </a:schemeClr>
                    </a:solidFill>
                    <a:latin typeface="微软雅黑" panose="020B0503020204020204" pitchFamily="34" charset="-122"/>
                    <a:ea typeface="微软雅黑" panose="020B0503020204020204" pitchFamily="34" charset="-122"/>
                    <a:cs typeface="宋体" panose="02010600030101010101" pitchFamily="2" charset="-122"/>
                  </a:rPr>
                  <a:t>旧  第二十四条</a:t>
                </a:r>
                <a:endParaRPr kumimoji="0" lang="zh-CN" altLang="zh-CN" b="1" kern="1200" cap="none" spc="0" normalizeH="0" baseline="0" noProof="0" dirty="0">
                  <a:solidFill>
                    <a:schemeClr val="bg2">
                      <a:lumMod val="10000"/>
                    </a:schemeClr>
                  </a:solidFill>
                  <a:latin typeface="微软雅黑" panose="020B0503020204020204" pitchFamily="34" charset="-122"/>
                  <a:ea typeface="微软雅黑" panose="020B0503020204020204" pitchFamily="34" charset="-122"/>
                  <a:cs typeface="宋体" panose="02010600030101010101" pitchFamily="2" charset="-122"/>
                </a:endParaRPr>
              </a:p>
            </p:txBody>
          </p:sp>
        </p:grpSp>
      </p:grpSp>
    </p:spTree>
  </p:cSld>
  <p:clrMapOvr>
    <a:masterClrMapping/>
  </p:clrMapOvr>
  <p:transition advTm="0"/>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3010" name="Text 4674"/>
          <p:cNvSpPr txBox="1"/>
          <p:nvPr/>
        </p:nvSpPr>
        <p:spPr>
          <a:xfrm>
            <a:off x="1116013" y="2787650"/>
            <a:ext cx="1439862" cy="1079500"/>
          </a:xfrm>
          <a:prstGeom prst="rect">
            <a:avLst/>
          </a:prstGeom>
          <a:noFill/>
          <a:ln w="9525">
            <a:noFill/>
          </a:ln>
        </p:spPr>
        <p:txBody>
          <a:bodyPr lIns="27000" tIns="13500" rIns="27000" bIns="13500" anchor="ctr"/>
          <a:p>
            <a:pPr algn="ctr"/>
            <a:endParaRPr lang="zh-CN" altLang="en-US" b="1" dirty="0">
              <a:solidFill>
                <a:schemeClr val="bg1"/>
              </a:solidFill>
              <a:latin typeface="微软雅黑" panose="020B0503020204020204" pitchFamily="34" charset="-122"/>
              <a:ea typeface="微软雅黑" panose="020B0503020204020204" pitchFamily="34" charset="-122"/>
            </a:endParaRPr>
          </a:p>
        </p:txBody>
      </p:sp>
      <p:sp>
        <p:nvSpPr>
          <p:cNvPr id="37" name="圆角矩形 36"/>
          <p:cNvSpPr/>
          <p:nvPr/>
        </p:nvSpPr>
        <p:spPr bwMode="auto">
          <a:xfrm>
            <a:off x="2268538" y="1203325"/>
            <a:ext cx="5399088" cy="2808288"/>
          </a:xfrm>
          <a:prstGeom prst="roundRect">
            <a:avLst/>
          </a:prstGeom>
          <a:noFill/>
          <a:ln>
            <a:solidFill>
              <a:schemeClr val="tx1">
                <a:lumMod val="75000"/>
                <a:lumOff val="25000"/>
              </a:schemeClr>
            </a:solidFill>
          </a:ln>
        </p:spPr>
        <p:style>
          <a:lnRef idx="2">
            <a:schemeClr val="accent3"/>
          </a:lnRef>
          <a:fillRef idx="1">
            <a:schemeClr val="lt1"/>
          </a:fillRef>
          <a:effectRef idx="0">
            <a:schemeClr val="accent3"/>
          </a:effectRef>
          <a:fontRef idx="minor">
            <a:schemeClr val="dk1"/>
          </a:fontRef>
        </p:style>
        <p:txBody>
          <a:bodyPr lIns="91430" tIns="45716" rIns="91430" bIns="45716" anchor="ctr"/>
          <a:lstStyle/>
          <a:p>
            <a:pPr marL="0" marR="0" lvl="2" indent="0" algn="ctr" defTabSz="914400" rtl="0" eaLnBrk="0" fontAlgn="ctr" latinLnBrk="0" hangingPunct="0">
              <a:lnSpc>
                <a:spcPct val="100000"/>
              </a:lnSpc>
              <a:spcBef>
                <a:spcPct val="0"/>
              </a:spcBef>
              <a:spcAft>
                <a:spcPct val="0"/>
              </a:spcAft>
              <a:buClr>
                <a:srgbClr val="FF0000"/>
              </a:buClr>
              <a:buSzPct val="70000"/>
              <a:buFont typeface="Wingdings" panose="05000000000000000000" pitchFamily="2" charset="2"/>
              <a:buChar char="n"/>
              <a:tabLst>
                <a:tab pos="135890" algn="l"/>
              </a:tabLst>
              <a:defRPr/>
            </a:pPr>
            <a:endParaRPr kumimoji="0" lang="zh-CN" altLang="en-US" sz="1400" b="0" i="0" u="none" strike="noStrike" kern="1200" cap="none" spc="0" normalizeH="0" baseline="0" noProof="0" dirty="0">
              <a:ln>
                <a:noFill/>
              </a:ln>
              <a:solidFill>
                <a:schemeClr val="tx1"/>
              </a:solidFill>
              <a:effectLst/>
              <a:uLnTx/>
              <a:uFillTx/>
              <a:latin typeface="微软雅黑" panose="020B0503020204020204" pitchFamily="34" charset="-122"/>
              <a:ea typeface="微软雅黑" panose="020B0503020204020204" pitchFamily="34" charset="-122"/>
              <a:cs typeface="+mn-cs"/>
            </a:endParaRPr>
          </a:p>
        </p:txBody>
      </p:sp>
      <p:sp>
        <p:nvSpPr>
          <p:cNvPr id="43012" name="矩形 87"/>
          <p:cNvSpPr/>
          <p:nvPr/>
        </p:nvSpPr>
        <p:spPr>
          <a:xfrm>
            <a:off x="2700338" y="1492250"/>
            <a:ext cx="4751387" cy="2678113"/>
          </a:xfrm>
          <a:prstGeom prst="rect">
            <a:avLst/>
          </a:prstGeom>
          <a:noFill/>
          <a:ln w="9525">
            <a:noFill/>
          </a:ln>
        </p:spPr>
        <p:txBody>
          <a:bodyPr lIns="91430" tIns="45716" rIns="91430" bIns="45716">
            <a:spAutoFit/>
          </a:bodyPr>
          <a:p>
            <a:pPr indent="287655">
              <a:lnSpc>
                <a:spcPct val="150000"/>
              </a:lnSpc>
            </a:pPr>
            <a:r>
              <a:rPr lang="zh-CN" altLang="en-US" sz="1400" dirty="0">
                <a:latin typeface="黑体" panose="02010609060101010101" pitchFamily="49" charset="-122"/>
                <a:ea typeface="黑体" panose="02010609060101010101" pitchFamily="49" charset="-122"/>
              </a:rPr>
              <a:t>设区的市、县（在本省获得国家无偿献血奉献奖、无偿捐献造血干细胞奖和无偿献血志愿服务终身荣誉奖的个人，可以凭相关证件免费游览政府投资主办的公园、旅游风景区等场所，到政府举办的医疗机构就诊免交普通门诊诊察费，免费乘坐城市公共交通工具。</a:t>
            </a:r>
            <a:endParaRPr lang="zh-CN" altLang="en-US" sz="1400" dirty="0">
              <a:latin typeface="黑体" panose="02010609060101010101" pitchFamily="49" charset="-122"/>
              <a:ea typeface="黑体" panose="02010609060101010101" pitchFamily="49" charset="-122"/>
            </a:endParaRPr>
          </a:p>
          <a:p>
            <a:pPr indent="287655">
              <a:lnSpc>
                <a:spcPct val="150000"/>
              </a:lnSpc>
            </a:pPr>
            <a:r>
              <a:rPr lang="zh-CN" altLang="en-US" sz="1400" dirty="0">
                <a:latin typeface="黑体" panose="02010609060101010101" pitchFamily="49" charset="-122"/>
                <a:ea typeface="黑体" panose="02010609060101010101" pitchFamily="49" charset="-122"/>
              </a:rPr>
              <a:t>市、区</a:t>
            </a:r>
            <a:r>
              <a:rPr lang="en-US" altLang="zh-CN" sz="1400" dirty="0">
                <a:latin typeface="黑体" panose="02010609060101010101" pitchFamily="49" charset="-122"/>
                <a:ea typeface="黑体" panose="02010609060101010101" pitchFamily="49" charset="-122"/>
              </a:rPr>
              <a:t>)</a:t>
            </a:r>
            <a:r>
              <a:rPr lang="zh-CN" altLang="en-US" sz="1400" dirty="0">
                <a:latin typeface="黑体" panose="02010609060101010101" pitchFamily="49" charset="-122"/>
                <a:ea typeface="黑体" panose="02010609060101010101" pitchFamily="49" charset="-122"/>
              </a:rPr>
              <a:t>可以根据本地实际，制定本行政区域关爱献血者的具体措施。</a:t>
            </a:r>
            <a:endParaRPr lang="zh-CN" altLang="en-US" sz="1400" dirty="0">
              <a:latin typeface="黑体" panose="02010609060101010101" pitchFamily="49" charset="-122"/>
              <a:ea typeface="黑体" panose="02010609060101010101" pitchFamily="49" charset="-122"/>
            </a:endParaRPr>
          </a:p>
          <a:p>
            <a:pPr indent="287655">
              <a:lnSpc>
                <a:spcPct val="150000"/>
              </a:lnSpc>
            </a:pPr>
            <a:endParaRPr lang="zh-CN" altLang="en-US" sz="1400" dirty="0">
              <a:latin typeface="黑体" panose="02010609060101010101" pitchFamily="49" charset="-122"/>
              <a:ea typeface="黑体" panose="02010609060101010101" pitchFamily="49" charset="-122"/>
            </a:endParaRPr>
          </a:p>
        </p:txBody>
      </p:sp>
      <p:grpSp>
        <p:nvGrpSpPr>
          <p:cNvPr id="43013" name="组合 22"/>
          <p:cNvGrpSpPr/>
          <p:nvPr/>
        </p:nvGrpSpPr>
        <p:grpSpPr>
          <a:xfrm>
            <a:off x="468313" y="771525"/>
            <a:ext cx="2159000" cy="2411413"/>
            <a:chOff x="251520" y="627534"/>
            <a:chExt cx="2160240" cy="2411184"/>
          </a:xfrm>
        </p:grpSpPr>
        <p:grpSp>
          <p:nvGrpSpPr>
            <p:cNvPr id="3" name="组合 46"/>
            <p:cNvGrpSpPr/>
            <p:nvPr/>
          </p:nvGrpSpPr>
          <p:grpSpPr>
            <a:xfrm>
              <a:off x="755576" y="627534"/>
              <a:ext cx="699892" cy="654886"/>
              <a:chOff x="304800" y="673100"/>
              <a:chExt cx="4000500" cy="4000500"/>
            </a:xfrm>
            <a:effectLst>
              <a:outerShdw blurRad="444500" dist="254000" dir="8100000" algn="tr" rotWithShape="0">
                <a:prstClr val="black">
                  <a:alpha val="50000"/>
                </a:prstClr>
              </a:outerShdw>
            </a:effectLst>
          </p:grpSpPr>
          <p:sp>
            <p:nvSpPr>
              <p:cNvPr id="41" name="同心圆 40"/>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mn-lt"/>
                  <a:ea typeface="+mn-ea"/>
                  <a:cs typeface="+mn-cs"/>
                </a:endParaRPr>
              </a:p>
            </p:txBody>
          </p:sp>
          <p:sp>
            <p:nvSpPr>
              <p:cNvPr id="42" name="椭圆 41"/>
              <p:cNvSpPr/>
              <p:nvPr/>
            </p:nvSpPr>
            <p:spPr>
              <a:xfrm>
                <a:off x="392113" y="760413"/>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grpSp>
        <p:grpSp>
          <p:nvGrpSpPr>
            <p:cNvPr id="4" name="组合 40"/>
            <p:cNvGrpSpPr/>
            <p:nvPr/>
          </p:nvGrpSpPr>
          <p:grpSpPr>
            <a:xfrm>
              <a:off x="251520" y="988875"/>
              <a:ext cx="1897832" cy="1775795"/>
              <a:chOff x="304800" y="673100"/>
              <a:chExt cx="4000500" cy="4000500"/>
            </a:xfrm>
            <a:effectLst>
              <a:outerShdw blurRad="444500" dist="254000" dir="8100000" algn="tr" rotWithShape="0">
                <a:prstClr val="black">
                  <a:alpha val="50000"/>
                </a:prstClr>
              </a:outerShdw>
            </a:effectLst>
          </p:grpSpPr>
          <p:sp>
            <p:nvSpPr>
              <p:cNvPr id="39" name="同心圆 38"/>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mn-lt"/>
                  <a:ea typeface="+mn-ea"/>
                  <a:cs typeface="+mn-cs"/>
                </a:endParaRPr>
              </a:p>
            </p:txBody>
          </p:sp>
          <p:sp>
            <p:nvSpPr>
              <p:cNvPr id="40" name="椭圆 39"/>
              <p:cNvSpPr/>
              <p:nvPr/>
            </p:nvSpPr>
            <p:spPr>
              <a:xfrm>
                <a:off x="392113" y="760413"/>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grpSp>
        <p:grpSp>
          <p:nvGrpSpPr>
            <p:cNvPr id="5" name="组合 43"/>
            <p:cNvGrpSpPr/>
            <p:nvPr/>
          </p:nvGrpSpPr>
          <p:grpSpPr>
            <a:xfrm>
              <a:off x="1475656" y="2139702"/>
              <a:ext cx="936104" cy="899016"/>
              <a:chOff x="304800" y="673095"/>
              <a:chExt cx="4000500" cy="4000505"/>
            </a:xfrm>
            <a:effectLst>
              <a:outerShdw blurRad="444500" dist="254000" dir="8100000" algn="tr" rotWithShape="0">
                <a:prstClr val="black">
                  <a:alpha val="50000"/>
                </a:prstClr>
              </a:outerShdw>
            </a:effectLst>
          </p:grpSpPr>
          <p:sp>
            <p:nvSpPr>
              <p:cNvPr id="31" name="同心圆 30"/>
              <p:cNvSpPr/>
              <p:nvPr/>
            </p:nvSpPr>
            <p:spPr>
              <a:xfrm>
                <a:off x="304800" y="673095"/>
                <a:ext cx="4000500" cy="4000505"/>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mn-lt"/>
                  <a:ea typeface="+mn-ea"/>
                  <a:cs typeface="+mn-cs"/>
                </a:endParaRPr>
              </a:p>
            </p:txBody>
          </p:sp>
          <p:sp>
            <p:nvSpPr>
              <p:cNvPr id="34" name="椭圆 33"/>
              <p:cNvSpPr/>
              <p:nvPr/>
            </p:nvSpPr>
            <p:spPr>
              <a:xfrm>
                <a:off x="392112" y="760413"/>
                <a:ext cx="3825872" cy="3825873"/>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grpSp>
        <p:sp>
          <p:nvSpPr>
            <p:cNvPr id="28" name="TextBox 27"/>
            <p:cNvSpPr txBox="1"/>
            <p:nvPr/>
          </p:nvSpPr>
          <p:spPr>
            <a:xfrm>
              <a:off x="562849" y="1483116"/>
              <a:ext cx="1296144" cy="646051"/>
            </a:xfrm>
            <a:prstGeom prst="rect">
              <a:avLst/>
            </a:prstGeom>
            <a:noFill/>
          </p:spPr>
          <p:txBody>
            <a:bodyPr lIns="0" tIns="0" rIns="0" bIns="0">
              <a:spAutoFit/>
            </a:bodyPr>
            <a:lstStyle/>
            <a:p>
              <a:pPr marR="0" algn="ctr" defTabSz="914400">
                <a:buClrTx/>
                <a:buSzTx/>
                <a:buFontTx/>
                <a:buNone/>
                <a:defRPr/>
              </a:pPr>
              <a:r>
                <a:rPr kumimoji="0" lang="zh-CN" altLang="en-US" sz="2400" b="1" kern="1200" cap="none" spc="0" normalizeH="0" baseline="0" noProof="0" dirty="0">
                  <a:solidFill>
                    <a:schemeClr val="accent6"/>
                  </a:solidFill>
                  <a:latin typeface="微软雅黑" panose="020B0503020204020204" pitchFamily="34" charset="-122"/>
                  <a:ea typeface="微软雅黑" panose="020B0503020204020204" pitchFamily="34" charset="-122"/>
                  <a:cs typeface="+mn-cs"/>
                </a:rPr>
                <a:t>新增</a:t>
              </a:r>
              <a:endParaRPr kumimoji="0" lang="en-US" altLang="zh-CN" sz="2400" b="1" kern="1200" cap="none" spc="0" normalizeH="0" baseline="0" noProof="0" dirty="0">
                <a:solidFill>
                  <a:schemeClr val="accent6"/>
                </a:solidFill>
                <a:latin typeface="微软雅黑" panose="020B0503020204020204" pitchFamily="34" charset="-122"/>
                <a:ea typeface="微软雅黑" panose="020B0503020204020204" pitchFamily="34" charset="-122"/>
                <a:cs typeface="+mn-cs"/>
              </a:endParaRPr>
            </a:p>
            <a:p>
              <a:pPr marR="0" algn="ctr" defTabSz="914400">
                <a:buClrTx/>
                <a:buSzTx/>
                <a:buFontTx/>
                <a:buNone/>
                <a:defRPr/>
              </a:pPr>
              <a:r>
                <a:rPr kumimoji="0" lang="zh-CN" altLang="en-US" b="1" kern="1200" cap="none" spc="0" normalizeH="0" baseline="0" noProof="0" dirty="0">
                  <a:solidFill>
                    <a:schemeClr val="accent6"/>
                  </a:solidFill>
                  <a:latin typeface="微软雅黑" panose="020B0503020204020204" pitchFamily="34" charset="-122"/>
                  <a:ea typeface="微软雅黑" panose="020B0503020204020204" pitchFamily="34" charset="-122"/>
                  <a:cs typeface="+mn-cs"/>
                </a:rPr>
                <a:t>第三十二条</a:t>
              </a:r>
              <a:endParaRPr kumimoji="0" lang="zh-CN" altLang="en-US" b="1" kern="1200" cap="none" spc="0" normalizeH="0" baseline="0" noProof="0" dirty="0">
                <a:solidFill>
                  <a:schemeClr val="accent6"/>
                </a:solidFill>
                <a:latin typeface="微软雅黑" panose="020B0503020204020204" pitchFamily="34" charset="-122"/>
                <a:ea typeface="微软雅黑" panose="020B0503020204020204" pitchFamily="34" charset="-122"/>
                <a:cs typeface="+mn-cs"/>
              </a:endParaRPr>
            </a:p>
          </p:txBody>
        </p:sp>
      </p:grpSp>
      <p:grpSp>
        <p:nvGrpSpPr>
          <p:cNvPr id="43014" name="组合 42"/>
          <p:cNvGrpSpPr/>
          <p:nvPr/>
        </p:nvGrpSpPr>
        <p:grpSpPr>
          <a:xfrm>
            <a:off x="1258888" y="339725"/>
            <a:ext cx="6491287" cy="360363"/>
            <a:chOff x="1259632" y="339725"/>
            <a:chExt cx="6490964" cy="360363"/>
          </a:xfrm>
        </p:grpSpPr>
        <p:pic>
          <p:nvPicPr>
            <p:cNvPr id="43015" name="Image 12" descr="Divider Right.png"/>
            <p:cNvPicPr>
              <a:picLocks noChangeAspect="1"/>
            </p:cNvPicPr>
            <p:nvPr/>
          </p:nvPicPr>
          <p:blipFill>
            <a:blip r:embed="rId1"/>
            <a:stretch>
              <a:fillRect/>
            </a:stretch>
          </p:blipFill>
          <p:spPr>
            <a:xfrm>
              <a:off x="1259632" y="411510"/>
              <a:ext cx="1522412" cy="52387"/>
            </a:xfrm>
            <a:prstGeom prst="rect">
              <a:avLst/>
            </a:prstGeom>
            <a:noFill/>
            <a:ln w="9525">
              <a:noFill/>
            </a:ln>
          </p:spPr>
        </p:pic>
        <p:pic>
          <p:nvPicPr>
            <p:cNvPr id="43016" name="Image 12" descr="Divider Right.png"/>
            <p:cNvPicPr>
              <a:picLocks noChangeAspect="1"/>
            </p:cNvPicPr>
            <p:nvPr/>
          </p:nvPicPr>
          <p:blipFill>
            <a:blip r:embed="rId2"/>
            <a:stretch>
              <a:fillRect/>
            </a:stretch>
          </p:blipFill>
          <p:spPr>
            <a:xfrm>
              <a:off x="6228184" y="411510"/>
              <a:ext cx="1522412" cy="52387"/>
            </a:xfrm>
            <a:prstGeom prst="rect">
              <a:avLst/>
            </a:prstGeom>
            <a:noFill/>
            <a:ln w="9525">
              <a:noFill/>
            </a:ln>
          </p:spPr>
        </p:pic>
        <p:sp>
          <p:nvSpPr>
            <p:cNvPr id="46" name="TextBox 45"/>
            <p:cNvSpPr txBox="1"/>
            <p:nvPr/>
          </p:nvSpPr>
          <p:spPr>
            <a:xfrm>
              <a:off x="2269232" y="339725"/>
              <a:ext cx="4462240" cy="276225"/>
            </a:xfrm>
            <a:prstGeom prst="rect">
              <a:avLst/>
            </a:prstGeom>
            <a:noFill/>
          </p:spPr>
          <p:txBody>
            <a:bodyPr lIns="0" tIns="0" rIns="0" bIns="0">
              <a:spAutoFit/>
            </a:bodyPr>
            <a:lstStyle/>
            <a:p>
              <a:pPr marL="171450" marR="0" lvl="1" indent="-171450" algn="ctr" defTabSz="914400" rtl="0" eaLnBrk="1" fontAlgn="base" latinLnBrk="0" hangingPunct="1">
                <a:lnSpc>
                  <a:spcPct val="100000"/>
                </a:lnSpc>
                <a:spcBef>
                  <a:spcPct val="0"/>
                </a:spcBef>
                <a:spcAft>
                  <a:spcPct val="0"/>
                </a:spcAft>
                <a:buClrTx/>
                <a:buSzTx/>
                <a:buFontTx/>
                <a:buNone/>
                <a:defRPr/>
              </a:pPr>
              <a:r>
                <a:rPr kumimoji="0" lang="zh-CN" altLang="en-US" sz="1800" b="1" i="0" u="none" strike="noStrike" kern="1200" cap="none" spc="0" normalizeH="0" baseline="0" noProof="0" dirty="0">
                  <a:ln>
                    <a:noFill/>
                  </a:ln>
                  <a:solidFill>
                    <a:schemeClr val="tx1">
                      <a:lumMod val="50000"/>
                      <a:lumOff val="50000"/>
                    </a:schemeClr>
                  </a:solidFill>
                  <a:effectLst/>
                  <a:uLnTx/>
                  <a:uFillTx/>
                  <a:latin typeface="微软雅黑" panose="020B0503020204020204" pitchFamily="34" charset="-122"/>
                  <a:ea typeface="微软雅黑" panose="020B0503020204020204" pitchFamily="34" charset="-122"/>
                  <a:cs typeface="+mn-cs"/>
                </a:rPr>
                <a:t>新</a:t>
              </a:r>
              <a:r>
                <a:rPr kumimoji="0" lang="en-US" altLang="zh-CN" sz="1800" b="1" i="0" u="none" strike="noStrike" kern="1200" cap="none" spc="0" normalizeH="0" baseline="0" noProof="0" dirty="0">
                  <a:ln>
                    <a:noFill/>
                  </a:ln>
                  <a:solidFill>
                    <a:schemeClr val="tx1">
                      <a:lumMod val="50000"/>
                      <a:lumOff val="50000"/>
                    </a:schemeClr>
                  </a:solidFill>
                  <a:effectLst/>
                  <a:uLnTx/>
                  <a:uFillTx/>
                  <a:latin typeface="微软雅黑" panose="020B0503020204020204" pitchFamily="34" charset="-122"/>
                  <a:ea typeface="微软雅黑" panose="020B0503020204020204" pitchFamily="34" charset="-122"/>
                  <a:cs typeface="+mn-cs"/>
                </a:rPr>
                <a:t>《</a:t>
              </a:r>
              <a:r>
                <a:rPr kumimoji="0" lang="zh-CN" altLang="en-US" sz="1800" b="1" i="0" u="none" strike="noStrike" kern="1200" cap="none" spc="0" normalizeH="0" baseline="0" noProof="0" dirty="0">
                  <a:ln>
                    <a:noFill/>
                  </a:ln>
                  <a:solidFill>
                    <a:schemeClr val="tx1">
                      <a:lumMod val="50000"/>
                      <a:lumOff val="50000"/>
                    </a:schemeClr>
                  </a:solidFill>
                  <a:effectLst/>
                  <a:uLnTx/>
                  <a:uFillTx/>
                  <a:latin typeface="微软雅黑" panose="020B0503020204020204" pitchFamily="34" charset="-122"/>
                  <a:ea typeface="微软雅黑" panose="020B0503020204020204" pitchFamily="34" charset="-122"/>
                  <a:cs typeface="+mn-cs"/>
                </a:rPr>
                <a:t>江苏省献血条例</a:t>
              </a:r>
              <a:r>
                <a:rPr kumimoji="0" lang="en-US" altLang="zh-CN" sz="1800" b="1" i="0" u="none" strike="noStrike" kern="1200" cap="none" spc="0" normalizeH="0" baseline="0" noProof="0" dirty="0">
                  <a:ln>
                    <a:noFill/>
                  </a:ln>
                  <a:solidFill>
                    <a:schemeClr val="tx1">
                      <a:lumMod val="50000"/>
                      <a:lumOff val="50000"/>
                    </a:schemeClr>
                  </a:solidFill>
                  <a:effectLst/>
                  <a:uLnTx/>
                  <a:uFillTx/>
                  <a:latin typeface="微软雅黑" panose="020B0503020204020204" pitchFamily="34" charset="-122"/>
                  <a:ea typeface="微软雅黑" panose="020B0503020204020204" pitchFamily="34" charset="-122"/>
                  <a:cs typeface="+mn-cs"/>
                </a:rPr>
                <a:t>》</a:t>
              </a:r>
              <a:r>
                <a:rPr kumimoji="0" lang="zh-CN" altLang="en-US" sz="1800" b="1" i="0" u="none" strike="noStrike" kern="1200" cap="none" spc="0" normalizeH="0" baseline="0" noProof="0" dirty="0">
                  <a:ln>
                    <a:noFill/>
                  </a:ln>
                  <a:solidFill>
                    <a:schemeClr val="tx1">
                      <a:lumMod val="50000"/>
                      <a:lumOff val="50000"/>
                    </a:schemeClr>
                  </a:solidFill>
                  <a:effectLst/>
                  <a:uLnTx/>
                  <a:uFillTx/>
                  <a:latin typeface="微软雅黑" panose="020B0503020204020204" pitchFamily="34" charset="-122"/>
                  <a:ea typeface="微软雅黑" panose="020B0503020204020204" pitchFamily="34" charset="-122"/>
                  <a:cs typeface="+mn-cs"/>
                </a:rPr>
                <a:t>亮点</a:t>
              </a:r>
              <a:endParaRPr kumimoji="0" lang="zh-CN" altLang="en-US" sz="1800" b="0" i="0" u="none" strike="noStrike" kern="1200" cap="none" spc="0" normalizeH="0" baseline="0" noProof="0" dirty="0">
                <a:ln>
                  <a:noFill/>
                </a:ln>
                <a:solidFill>
                  <a:schemeClr val="tx1"/>
                </a:solidFill>
                <a:effectLst/>
                <a:uLnTx/>
                <a:uFillTx/>
                <a:latin typeface="华文隶书" pitchFamily="2" charset="-122"/>
                <a:ea typeface="华文隶书" pitchFamily="2" charset="-122"/>
                <a:cs typeface="+mn-cs"/>
              </a:endParaRPr>
            </a:p>
          </p:txBody>
        </p:sp>
        <p:cxnSp>
          <p:nvCxnSpPr>
            <p:cNvPr id="47" name="Straight Connector 21"/>
            <p:cNvCxnSpPr/>
            <p:nvPr/>
          </p:nvCxnSpPr>
          <p:spPr>
            <a:xfrm>
              <a:off x="2556554" y="700088"/>
              <a:ext cx="3671705" cy="0"/>
            </a:xfrm>
            <a:prstGeom prst="line">
              <a:avLst/>
            </a:prstGeom>
            <a:ln w="38100">
              <a:solidFill>
                <a:schemeClr val="bg2"/>
              </a:solidFill>
              <a:prstDash val="sysDash"/>
            </a:ln>
          </p:spPr>
          <p:style>
            <a:lnRef idx="1">
              <a:schemeClr val="accent1"/>
            </a:lnRef>
            <a:fillRef idx="0">
              <a:schemeClr val="accent1"/>
            </a:fillRef>
            <a:effectRef idx="0">
              <a:schemeClr val="accent1"/>
            </a:effectRef>
            <a:fontRef idx="minor">
              <a:schemeClr val="tx1"/>
            </a:fontRef>
          </p:style>
        </p:cxnSp>
      </p:grpSp>
    </p:spTree>
  </p:cSld>
  <p:clrMapOvr>
    <a:masterClrMapping/>
  </p:clrMapOvr>
  <p:transition advTm="0"/>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grpSp>
        <p:nvGrpSpPr>
          <p:cNvPr id="7170" name="组合 81"/>
          <p:cNvGrpSpPr/>
          <p:nvPr/>
        </p:nvGrpSpPr>
        <p:grpSpPr>
          <a:xfrm>
            <a:off x="250825" y="1995488"/>
            <a:ext cx="1584325" cy="1485900"/>
            <a:chOff x="1403648" y="1115468"/>
            <a:chExt cx="1294414" cy="1294414"/>
          </a:xfrm>
        </p:grpSpPr>
        <p:sp>
          <p:nvSpPr>
            <p:cNvPr id="14" name="椭圆 13"/>
            <p:cNvSpPr/>
            <p:nvPr/>
          </p:nvSpPr>
          <p:spPr>
            <a:xfrm>
              <a:off x="1539834" y="1259292"/>
              <a:ext cx="1022042" cy="1023361"/>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黑体" panose="02010609060101010101" pitchFamily="49" charset="-122"/>
                <a:ea typeface="黑体" panose="02010609060101010101" pitchFamily="49" charset="-122"/>
                <a:cs typeface="+mn-cs"/>
              </a:endParaRPr>
            </a:p>
          </p:txBody>
        </p:sp>
        <p:grpSp>
          <p:nvGrpSpPr>
            <p:cNvPr id="3" name="组合 83"/>
            <p:cNvGrpSpPr/>
            <p:nvPr/>
          </p:nvGrpSpPr>
          <p:grpSpPr>
            <a:xfrm>
              <a:off x="1403648" y="1115468"/>
              <a:ext cx="1294414" cy="1294414"/>
              <a:chOff x="2555776" y="915566"/>
              <a:chExt cx="1944216" cy="1944216"/>
            </a:xfrm>
            <a:effectLst>
              <a:outerShdw blurRad="63500" dist="50800" dir="8100000" algn="tr" rotWithShape="0">
                <a:prstClr val="black">
                  <a:alpha val="35000"/>
                </a:prstClr>
              </a:outerShdw>
            </a:effectLst>
          </p:grpSpPr>
          <p:sp>
            <p:nvSpPr>
              <p:cNvPr id="17" name="同心圆 16"/>
              <p:cNvSpPr/>
              <p:nvPr/>
            </p:nvSpPr>
            <p:spPr>
              <a:xfrm>
                <a:off x="2555776" y="915566"/>
                <a:ext cx="1944216" cy="1944216"/>
              </a:xfrm>
              <a:prstGeom prst="donut">
                <a:avLst>
                  <a:gd name="adj" fmla="val 10097"/>
                </a:avLst>
              </a:prstGeom>
              <a:gradFill flip="none" rotWithShape="1">
                <a:gsLst>
                  <a:gs pos="0">
                    <a:schemeClr val="bg1"/>
                  </a:gs>
                  <a:gs pos="100000">
                    <a:schemeClr val="bg1">
                      <a:lumMod val="85000"/>
                    </a:schemeClr>
                  </a:gs>
                </a:gsLst>
                <a:lin ang="8100000" scaled="1"/>
                <a:tileRect/>
              </a:gradFill>
              <a:ln w="127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黑体" panose="02010609060101010101" pitchFamily="49" charset="-122"/>
                  <a:ea typeface="黑体" panose="02010609060101010101" pitchFamily="49" charset="-122"/>
                  <a:cs typeface="+mn-cs"/>
                </a:endParaRPr>
              </a:p>
            </p:txBody>
          </p:sp>
          <p:sp>
            <p:nvSpPr>
              <p:cNvPr id="18" name="同心圆 17"/>
              <p:cNvSpPr/>
              <p:nvPr/>
            </p:nvSpPr>
            <p:spPr>
              <a:xfrm>
                <a:off x="2733335" y="1093125"/>
                <a:ext cx="1589098" cy="1589098"/>
              </a:xfrm>
              <a:prstGeom prst="donut">
                <a:avLst>
                  <a:gd name="adj" fmla="val 12059"/>
                </a:avLst>
              </a:prstGeom>
              <a:gradFill flip="none" rotWithShape="1">
                <a:gsLst>
                  <a:gs pos="0">
                    <a:schemeClr val="bg1"/>
                  </a:gs>
                  <a:gs pos="100000">
                    <a:schemeClr val="bg1">
                      <a:lumMod val="85000"/>
                    </a:schemeClr>
                  </a:gs>
                </a:gsLst>
                <a:lin ang="16200000" scaled="1"/>
                <a:tileRect/>
              </a:gradFill>
              <a:ln w="127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黑体" panose="02010609060101010101" pitchFamily="49" charset="-122"/>
                  <a:ea typeface="黑体" panose="02010609060101010101" pitchFamily="49" charset="-122"/>
                  <a:cs typeface="+mn-cs"/>
                </a:endParaRPr>
              </a:p>
            </p:txBody>
          </p:sp>
        </p:grpSp>
        <p:sp>
          <p:nvSpPr>
            <p:cNvPr id="7179" name="TextBox 84"/>
            <p:cNvSpPr txBox="1"/>
            <p:nvPr/>
          </p:nvSpPr>
          <p:spPr>
            <a:xfrm>
              <a:off x="1835119" y="1510882"/>
              <a:ext cx="676332" cy="563039"/>
            </a:xfrm>
            <a:prstGeom prst="rect">
              <a:avLst/>
            </a:prstGeom>
            <a:noFill/>
            <a:ln w="9525">
              <a:noFill/>
            </a:ln>
          </p:spPr>
          <p:txBody>
            <a:bodyPr>
              <a:spAutoFit/>
            </a:bodyPr>
            <a:p>
              <a:r>
                <a:rPr lang="zh-CN" altLang="zh-CN" b="1" dirty="0">
                  <a:solidFill>
                    <a:schemeClr val="bg1"/>
                  </a:solidFill>
                  <a:latin typeface="黑体" panose="02010609060101010101" pitchFamily="49" charset="-122"/>
                  <a:ea typeface="黑体" panose="02010609060101010101" pitchFamily="49" charset="-122"/>
                </a:rPr>
                <a:t>评估</a:t>
              </a:r>
              <a:endParaRPr lang="en-US" altLang="zh-CN" b="1" dirty="0">
                <a:solidFill>
                  <a:schemeClr val="bg1"/>
                </a:solidFill>
                <a:latin typeface="黑体" panose="02010609060101010101" pitchFamily="49" charset="-122"/>
                <a:ea typeface="黑体" panose="02010609060101010101" pitchFamily="49" charset="-122"/>
              </a:endParaRPr>
            </a:p>
            <a:p>
              <a:r>
                <a:rPr lang="zh-CN" altLang="en-US" b="1" dirty="0">
                  <a:solidFill>
                    <a:schemeClr val="bg1"/>
                  </a:solidFill>
                  <a:latin typeface="黑体" panose="02010609060101010101" pitchFamily="49" charset="-122"/>
                  <a:ea typeface="黑体" panose="02010609060101010101" pitchFamily="49" charset="-122"/>
                </a:rPr>
                <a:t>背景</a:t>
              </a:r>
              <a:endParaRPr lang="zh-CN" altLang="zh-CN" b="1" dirty="0">
                <a:solidFill>
                  <a:schemeClr val="bg1"/>
                </a:solidFill>
                <a:latin typeface="黑体" panose="02010609060101010101" pitchFamily="49" charset="-122"/>
                <a:ea typeface="黑体" panose="02010609060101010101" pitchFamily="49" charset="-122"/>
              </a:endParaRPr>
            </a:p>
          </p:txBody>
        </p:sp>
      </p:grpSp>
      <p:sp>
        <p:nvSpPr>
          <p:cNvPr id="24" name="TextBox 23"/>
          <p:cNvSpPr txBox="1"/>
          <p:nvPr/>
        </p:nvSpPr>
        <p:spPr>
          <a:xfrm>
            <a:off x="2735263" y="411163"/>
            <a:ext cx="3529013" cy="277813"/>
          </a:xfrm>
          <a:prstGeom prst="rect">
            <a:avLst/>
          </a:prstGeom>
          <a:noFill/>
        </p:spPr>
        <p:txBody>
          <a:bodyPr lIns="0" tIns="0" rIns="0" bIns="0">
            <a:spAutoFit/>
          </a:bodyPr>
          <a:lstStyle/>
          <a:p>
            <a:pPr marL="171450" marR="0" lvl="1" indent="-171450" algn="ctr" defTabSz="914400" rtl="0" eaLnBrk="1" fontAlgn="base" latinLnBrk="0" hangingPunct="1">
              <a:lnSpc>
                <a:spcPct val="100000"/>
              </a:lnSpc>
              <a:spcBef>
                <a:spcPct val="0"/>
              </a:spcBef>
              <a:spcAft>
                <a:spcPct val="0"/>
              </a:spcAft>
              <a:buClrTx/>
              <a:buSzTx/>
              <a:buFontTx/>
              <a:buNone/>
              <a:defRPr/>
            </a:pPr>
            <a:r>
              <a:rPr kumimoji="0" lang="en-US" altLang="zh-CN" sz="1800" b="1" i="0" u="none" strike="noStrike" kern="1200" cap="none" spc="0" normalizeH="0" baseline="0" noProof="0" dirty="0" smtClean="0">
                <a:ln>
                  <a:noFill/>
                </a:ln>
                <a:solidFill>
                  <a:schemeClr val="tx1">
                    <a:lumMod val="50000"/>
                    <a:lumOff val="50000"/>
                  </a:schemeClr>
                </a:solidFill>
                <a:effectLst/>
                <a:uLnTx/>
                <a:uFillTx/>
                <a:latin typeface="黑体" panose="02010609060101010101" pitchFamily="49" charset="-122"/>
                <a:ea typeface="黑体" panose="02010609060101010101" pitchFamily="49" charset="-122"/>
                <a:cs typeface="+mn-cs"/>
              </a:rPr>
              <a:t>《</a:t>
            </a:r>
            <a:r>
              <a:rPr kumimoji="0" lang="zh-CN" altLang="en-US" sz="1800" b="1" i="0" u="none" strike="noStrike" kern="1200" cap="none" spc="0" normalizeH="0" baseline="0" noProof="0" dirty="0">
                <a:ln>
                  <a:noFill/>
                </a:ln>
                <a:solidFill>
                  <a:schemeClr val="tx1">
                    <a:lumMod val="50000"/>
                    <a:lumOff val="50000"/>
                  </a:schemeClr>
                </a:solidFill>
                <a:effectLst/>
                <a:uLnTx/>
                <a:uFillTx/>
                <a:latin typeface="黑体" panose="02010609060101010101" pitchFamily="49" charset="-122"/>
                <a:ea typeface="黑体" panose="02010609060101010101" pitchFamily="49" charset="-122"/>
                <a:cs typeface="+mn-cs"/>
              </a:rPr>
              <a:t>江苏省献血条例</a:t>
            </a:r>
            <a:r>
              <a:rPr kumimoji="0" lang="en-US" altLang="zh-CN" sz="1800" b="1" i="0" u="none" strike="noStrike" kern="1200" cap="none" spc="0" normalizeH="0" baseline="0" noProof="0" dirty="0">
                <a:ln>
                  <a:noFill/>
                </a:ln>
                <a:solidFill>
                  <a:schemeClr val="tx1">
                    <a:lumMod val="50000"/>
                    <a:lumOff val="50000"/>
                  </a:schemeClr>
                </a:solidFill>
                <a:effectLst/>
                <a:uLnTx/>
                <a:uFillTx/>
                <a:latin typeface="黑体" panose="02010609060101010101" pitchFamily="49" charset="-122"/>
                <a:ea typeface="黑体" panose="02010609060101010101" pitchFamily="49" charset="-122"/>
                <a:cs typeface="+mn-cs"/>
              </a:rPr>
              <a:t>》</a:t>
            </a:r>
            <a:r>
              <a:rPr kumimoji="0" lang="zh-CN" altLang="en-US" sz="1800" b="1" i="0" u="none" strike="noStrike" kern="1200" cap="none" spc="0" normalizeH="0" baseline="0" noProof="0" dirty="0">
                <a:ln>
                  <a:noFill/>
                </a:ln>
                <a:solidFill>
                  <a:schemeClr val="tx1">
                    <a:lumMod val="50000"/>
                    <a:lumOff val="50000"/>
                  </a:schemeClr>
                </a:solidFill>
                <a:effectLst/>
                <a:uLnTx/>
                <a:uFillTx/>
                <a:latin typeface="黑体" panose="02010609060101010101" pitchFamily="49" charset="-122"/>
                <a:ea typeface="黑体" panose="02010609060101010101" pitchFamily="49" charset="-122"/>
                <a:cs typeface="+mn-cs"/>
              </a:rPr>
              <a:t>立法后评估</a:t>
            </a:r>
            <a:endParaRPr kumimoji="0" lang="zh-CN" altLang="en-US" sz="1800" b="0" i="0" u="none" strike="noStrike" kern="1200" cap="none" spc="0" normalizeH="0" baseline="0" noProof="0" dirty="0">
              <a:ln>
                <a:noFill/>
              </a:ln>
              <a:solidFill>
                <a:schemeClr val="tx1"/>
              </a:solidFill>
              <a:effectLst/>
              <a:uLnTx/>
              <a:uFillTx/>
              <a:latin typeface="黑体" panose="02010609060101010101" pitchFamily="49" charset="-122"/>
              <a:ea typeface="黑体" panose="02010609060101010101" pitchFamily="49" charset="-122"/>
              <a:cs typeface="+mn-cs"/>
            </a:endParaRPr>
          </a:p>
        </p:txBody>
      </p:sp>
      <p:pic>
        <p:nvPicPr>
          <p:cNvPr id="7172" name="Image 12" descr="Divider Right.png"/>
          <p:cNvPicPr>
            <a:picLocks noChangeAspect="1"/>
          </p:cNvPicPr>
          <p:nvPr/>
        </p:nvPicPr>
        <p:blipFill>
          <a:blip r:embed="rId1"/>
          <a:stretch>
            <a:fillRect/>
          </a:stretch>
        </p:blipFill>
        <p:spPr>
          <a:xfrm>
            <a:off x="1042988" y="484188"/>
            <a:ext cx="1522412" cy="52387"/>
          </a:xfrm>
          <a:prstGeom prst="rect">
            <a:avLst/>
          </a:prstGeom>
          <a:noFill/>
          <a:ln w="9525">
            <a:noFill/>
          </a:ln>
        </p:spPr>
      </p:pic>
      <p:pic>
        <p:nvPicPr>
          <p:cNvPr id="7173" name="Image 12" descr="Divider Right.png"/>
          <p:cNvPicPr>
            <a:picLocks noChangeAspect="1"/>
          </p:cNvPicPr>
          <p:nvPr/>
        </p:nvPicPr>
        <p:blipFill>
          <a:blip r:embed="rId2"/>
          <a:stretch>
            <a:fillRect/>
          </a:stretch>
        </p:blipFill>
        <p:spPr>
          <a:xfrm>
            <a:off x="6443663" y="484188"/>
            <a:ext cx="1522412" cy="52387"/>
          </a:xfrm>
          <a:prstGeom prst="rect">
            <a:avLst/>
          </a:prstGeom>
          <a:noFill/>
          <a:ln w="9525">
            <a:noFill/>
          </a:ln>
        </p:spPr>
      </p:pic>
      <p:sp>
        <p:nvSpPr>
          <p:cNvPr id="7174" name="TextBox 47"/>
          <p:cNvSpPr txBox="1"/>
          <p:nvPr/>
        </p:nvSpPr>
        <p:spPr>
          <a:xfrm>
            <a:off x="1857375" y="1143000"/>
            <a:ext cx="6807200" cy="4016375"/>
          </a:xfrm>
          <a:prstGeom prst="rect">
            <a:avLst/>
          </a:prstGeom>
          <a:noFill/>
          <a:ln w="9525">
            <a:noFill/>
          </a:ln>
        </p:spPr>
        <p:txBody>
          <a:bodyPr>
            <a:spAutoFit/>
          </a:bodyPr>
          <a:p>
            <a:endParaRPr lang="en-US" altLang="zh-CN" dirty="0">
              <a:latin typeface="黑体" panose="02010609060101010101" pitchFamily="49" charset="-122"/>
              <a:ea typeface="黑体" panose="02010609060101010101" pitchFamily="49" charset="-122"/>
            </a:endParaRPr>
          </a:p>
          <a:p>
            <a:pPr>
              <a:lnSpc>
                <a:spcPct val="150000"/>
              </a:lnSpc>
            </a:pPr>
            <a:r>
              <a:rPr lang="en-US" altLang="zh-CN" dirty="0">
                <a:latin typeface="黑体" panose="02010609060101010101" pitchFamily="49" charset="-122"/>
                <a:ea typeface="黑体" panose="02010609060101010101" pitchFamily="49" charset="-122"/>
              </a:rPr>
              <a:t>   </a:t>
            </a:r>
            <a:r>
              <a:rPr lang="en-US" altLang="zh-CN" sz="1400" dirty="0">
                <a:latin typeface="黑体" panose="02010609060101010101" pitchFamily="49" charset="-122"/>
                <a:ea typeface="黑体" panose="02010609060101010101" pitchFamily="49" charset="-122"/>
              </a:rPr>
              <a:t>1998</a:t>
            </a:r>
            <a:r>
              <a:rPr lang="zh-CN" altLang="en-US" sz="1400" dirty="0">
                <a:latin typeface="黑体" panose="02010609060101010101" pitchFamily="49" charset="-122"/>
                <a:ea typeface="黑体" panose="02010609060101010101" pitchFamily="49" charset="-122"/>
              </a:rPr>
              <a:t>年</a:t>
            </a:r>
            <a:r>
              <a:rPr lang="en-US" altLang="zh-CN" sz="1400" dirty="0">
                <a:latin typeface="黑体" panose="02010609060101010101" pitchFamily="49" charset="-122"/>
                <a:ea typeface="黑体" panose="02010609060101010101" pitchFamily="49" charset="-122"/>
              </a:rPr>
              <a:t>10</a:t>
            </a:r>
            <a:r>
              <a:rPr lang="zh-CN" altLang="en-US" sz="1400" dirty="0">
                <a:latin typeface="黑体" panose="02010609060101010101" pitchFamily="49" charset="-122"/>
                <a:ea typeface="黑体" panose="02010609060101010101" pitchFamily="49" charset="-122"/>
              </a:rPr>
              <a:t>月</a:t>
            </a:r>
            <a:r>
              <a:rPr lang="en-US" altLang="zh-CN" sz="1400" dirty="0">
                <a:latin typeface="黑体" panose="02010609060101010101" pitchFamily="49" charset="-122"/>
                <a:ea typeface="黑体" panose="02010609060101010101" pitchFamily="49" charset="-122"/>
              </a:rPr>
              <a:t>1</a:t>
            </a:r>
            <a:r>
              <a:rPr lang="zh-CN" altLang="en-US" sz="1400" dirty="0">
                <a:latin typeface="黑体" panose="02010609060101010101" pitchFamily="49" charset="-122"/>
                <a:ea typeface="黑体" panose="02010609060101010101" pitchFamily="49" charset="-122"/>
              </a:rPr>
              <a:t>日</a:t>
            </a:r>
            <a:r>
              <a:rPr lang="zh-CN" altLang="zh-CN" sz="1400" dirty="0">
                <a:latin typeface="黑体" panose="02010609060101010101" pitchFamily="49" charset="-122"/>
                <a:ea typeface="黑体" panose="02010609060101010101" pitchFamily="49" charset="-122"/>
              </a:rPr>
              <a:t>施行的《中华人民共和国献血法》，以法律形式确定了我国实行无偿献血制度。为确保这一法规的顺利实施，全国各地结合本地实际陆续制定了献血相关地方法规。</a:t>
            </a:r>
            <a:endParaRPr lang="en-US" altLang="zh-CN" sz="1400" dirty="0">
              <a:latin typeface="黑体" panose="02010609060101010101" pitchFamily="49" charset="-122"/>
              <a:ea typeface="黑体" panose="02010609060101010101" pitchFamily="49" charset="-122"/>
            </a:endParaRPr>
          </a:p>
          <a:p>
            <a:pPr>
              <a:lnSpc>
                <a:spcPct val="150000"/>
              </a:lnSpc>
            </a:pPr>
            <a:r>
              <a:rPr lang="en-US" altLang="zh-CN" sz="1400" dirty="0">
                <a:latin typeface="黑体" panose="02010609060101010101" pitchFamily="49" charset="-122"/>
                <a:ea typeface="黑体" panose="02010609060101010101" pitchFamily="49" charset="-122"/>
              </a:rPr>
              <a:t>    </a:t>
            </a:r>
            <a:r>
              <a:rPr lang="zh-CN" altLang="zh-CN" sz="1400" dirty="0">
                <a:latin typeface="黑体" panose="02010609060101010101" pitchFamily="49" charset="-122"/>
                <a:ea typeface="黑体" panose="02010609060101010101" pitchFamily="49" charset="-122"/>
              </a:rPr>
              <a:t>《</a:t>
            </a:r>
            <a:r>
              <a:rPr lang="zh-CN" altLang="en-US" sz="1400" dirty="0">
                <a:latin typeface="黑体" panose="02010609060101010101" pitchFamily="49" charset="-122"/>
                <a:ea typeface="黑体" panose="02010609060101010101" pitchFamily="49" charset="-122"/>
              </a:rPr>
              <a:t>江苏省献血</a:t>
            </a:r>
            <a:r>
              <a:rPr lang="zh-CN" altLang="zh-CN" sz="1400" dirty="0">
                <a:latin typeface="黑体" panose="02010609060101010101" pitchFamily="49" charset="-122"/>
                <a:ea typeface="黑体" panose="02010609060101010101" pitchFamily="49" charset="-122"/>
              </a:rPr>
              <a:t>条例》于</a:t>
            </a:r>
            <a:r>
              <a:rPr lang="en-US" altLang="zh-CN" sz="1400" dirty="0">
                <a:latin typeface="黑体" panose="02010609060101010101" pitchFamily="49" charset="-122"/>
                <a:ea typeface="黑体" panose="02010609060101010101" pitchFamily="49" charset="-122"/>
              </a:rPr>
              <a:t>2000</a:t>
            </a:r>
            <a:r>
              <a:rPr lang="zh-CN" altLang="zh-CN" sz="1400" dirty="0">
                <a:latin typeface="黑体" panose="02010609060101010101" pitchFamily="49" charset="-122"/>
                <a:ea typeface="黑体" panose="02010609060101010101" pitchFamily="49" charset="-122"/>
              </a:rPr>
              <a:t>年</a:t>
            </a:r>
            <a:r>
              <a:rPr lang="en-US" altLang="zh-CN" sz="1400" dirty="0">
                <a:latin typeface="黑体" panose="02010609060101010101" pitchFamily="49" charset="-122"/>
                <a:ea typeface="黑体" panose="02010609060101010101" pitchFamily="49" charset="-122"/>
              </a:rPr>
              <a:t>5</a:t>
            </a:r>
            <a:r>
              <a:rPr lang="zh-CN" altLang="zh-CN" sz="1400" dirty="0">
                <a:latin typeface="黑体" panose="02010609060101010101" pitchFamily="49" charset="-122"/>
                <a:ea typeface="黑体" panose="02010609060101010101" pitchFamily="49" charset="-122"/>
              </a:rPr>
              <a:t>月</a:t>
            </a:r>
            <a:r>
              <a:rPr lang="en-US" altLang="zh-CN" sz="1400" dirty="0">
                <a:latin typeface="黑体" panose="02010609060101010101" pitchFamily="49" charset="-122"/>
                <a:ea typeface="黑体" panose="02010609060101010101" pitchFamily="49" charset="-122"/>
              </a:rPr>
              <a:t>24</a:t>
            </a:r>
            <a:r>
              <a:rPr lang="zh-CN" altLang="zh-CN" sz="1400" dirty="0">
                <a:latin typeface="黑体" panose="02010609060101010101" pitchFamily="49" charset="-122"/>
                <a:ea typeface="黑体" panose="02010609060101010101" pitchFamily="49" charset="-122"/>
              </a:rPr>
              <a:t>日江苏省第九届人大常委会第十六次会议通过，自</a:t>
            </a:r>
            <a:r>
              <a:rPr lang="en-US" altLang="zh-CN" sz="1400" dirty="0">
                <a:latin typeface="黑体" panose="02010609060101010101" pitchFamily="49" charset="-122"/>
                <a:ea typeface="黑体" panose="02010609060101010101" pitchFamily="49" charset="-122"/>
              </a:rPr>
              <a:t>2000</a:t>
            </a:r>
            <a:r>
              <a:rPr lang="zh-CN" altLang="zh-CN" sz="1400" dirty="0">
                <a:latin typeface="黑体" panose="02010609060101010101" pitchFamily="49" charset="-122"/>
                <a:ea typeface="黑体" panose="02010609060101010101" pitchFamily="49" charset="-122"/>
              </a:rPr>
              <a:t>年</a:t>
            </a:r>
            <a:r>
              <a:rPr lang="en-US" altLang="zh-CN" sz="1400" dirty="0">
                <a:latin typeface="黑体" panose="02010609060101010101" pitchFamily="49" charset="-122"/>
                <a:ea typeface="黑体" panose="02010609060101010101" pitchFamily="49" charset="-122"/>
              </a:rPr>
              <a:t>8</a:t>
            </a:r>
            <a:r>
              <a:rPr lang="zh-CN" altLang="zh-CN" sz="1400" dirty="0">
                <a:latin typeface="黑体" panose="02010609060101010101" pitchFamily="49" charset="-122"/>
                <a:ea typeface="黑体" panose="02010609060101010101" pitchFamily="49" charset="-122"/>
              </a:rPr>
              <a:t>月</a:t>
            </a:r>
            <a:r>
              <a:rPr lang="en-US" altLang="zh-CN" sz="1400" dirty="0">
                <a:latin typeface="黑体" panose="02010609060101010101" pitchFamily="49" charset="-122"/>
                <a:ea typeface="黑体" panose="02010609060101010101" pitchFamily="49" charset="-122"/>
              </a:rPr>
              <a:t>1</a:t>
            </a:r>
            <a:r>
              <a:rPr lang="zh-CN" altLang="zh-CN" sz="1400" dirty="0">
                <a:latin typeface="黑体" panose="02010609060101010101" pitchFamily="49" charset="-122"/>
                <a:ea typeface="黑体" panose="02010609060101010101" pitchFamily="49" charset="-122"/>
              </a:rPr>
              <a:t>日起施行。</a:t>
            </a:r>
            <a:r>
              <a:rPr lang="en-US" altLang="zh-CN" sz="1400" dirty="0">
                <a:latin typeface="黑体" panose="02010609060101010101" pitchFamily="49" charset="-122"/>
                <a:ea typeface="黑体" panose="02010609060101010101" pitchFamily="49" charset="-122"/>
              </a:rPr>
              <a:t>2010</a:t>
            </a:r>
            <a:r>
              <a:rPr lang="zh-CN" altLang="zh-CN" sz="1400" dirty="0">
                <a:latin typeface="黑体" panose="02010609060101010101" pitchFamily="49" charset="-122"/>
                <a:ea typeface="黑体" panose="02010609060101010101" pitchFamily="49" charset="-122"/>
              </a:rPr>
              <a:t>年</a:t>
            </a:r>
            <a:r>
              <a:rPr lang="en-US" altLang="zh-CN" sz="1400" dirty="0">
                <a:latin typeface="黑体" panose="02010609060101010101" pitchFamily="49" charset="-122"/>
                <a:ea typeface="黑体" panose="02010609060101010101" pitchFamily="49" charset="-122"/>
              </a:rPr>
              <a:t>9</a:t>
            </a:r>
            <a:r>
              <a:rPr lang="zh-CN" altLang="zh-CN" sz="1400" dirty="0">
                <a:latin typeface="黑体" panose="02010609060101010101" pitchFamily="49" charset="-122"/>
                <a:ea typeface="黑体" panose="02010609060101010101" pitchFamily="49" charset="-122"/>
              </a:rPr>
              <a:t>月</a:t>
            </a:r>
            <a:r>
              <a:rPr lang="en-US" altLang="zh-CN" sz="1400" dirty="0">
                <a:latin typeface="黑体" panose="02010609060101010101" pitchFamily="49" charset="-122"/>
                <a:ea typeface="黑体" panose="02010609060101010101" pitchFamily="49" charset="-122"/>
              </a:rPr>
              <a:t>29</a:t>
            </a:r>
            <a:r>
              <a:rPr lang="zh-CN" altLang="zh-CN" sz="1400" dirty="0">
                <a:latin typeface="黑体" panose="02010609060101010101" pitchFamily="49" charset="-122"/>
                <a:ea typeface="黑体" panose="02010609060101010101" pitchFamily="49" charset="-122"/>
              </a:rPr>
              <a:t>日江苏省第十一届人大常委会第十七次会议通过《条例》修改案，并于</a:t>
            </a:r>
            <a:r>
              <a:rPr lang="en-US" altLang="zh-CN" sz="1400" dirty="0">
                <a:latin typeface="黑体" panose="02010609060101010101" pitchFamily="49" charset="-122"/>
                <a:ea typeface="黑体" panose="02010609060101010101" pitchFamily="49" charset="-122"/>
              </a:rPr>
              <a:t>2010</a:t>
            </a:r>
            <a:r>
              <a:rPr lang="zh-CN" altLang="zh-CN" sz="1400" dirty="0">
                <a:latin typeface="黑体" panose="02010609060101010101" pitchFamily="49" charset="-122"/>
                <a:ea typeface="黑体" panose="02010609060101010101" pitchFamily="49" charset="-122"/>
              </a:rPr>
              <a:t>年</a:t>
            </a:r>
            <a:r>
              <a:rPr lang="en-US" altLang="zh-CN" sz="1400" dirty="0">
                <a:latin typeface="黑体" panose="02010609060101010101" pitchFamily="49" charset="-122"/>
                <a:ea typeface="黑体" panose="02010609060101010101" pitchFamily="49" charset="-122"/>
              </a:rPr>
              <a:t>11</a:t>
            </a:r>
            <a:r>
              <a:rPr lang="zh-CN" altLang="zh-CN" sz="1400" dirty="0">
                <a:latin typeface="黑体" panose="02010609060101010101" pitchFamily="49" charset="-122"/>
                <a:ea typeface="黑体" panose="02010609060101010101" pitchFamily="49" charset="-122"/>
              </a:rPr>
              <a:t>月</a:t>
            </a:r>
            <a:r>
              <a:rPr lang="en-US" altLang="zh-CN" sz="1400" dirty="0">
                <a:latin typeface="黑体" panose="02010609060101010101" pitchFamily="49" charset="-122"/>
                <a:ea typeface="黑体" panose="02010609060101010101" pitchFamily="49" charset="-122"/>
              </a:rPr>
              <a:t>1</a:t>
            </a:r>
            <a:r>
              <a:rPr lang="zh-CN" altLang="zh-CN" sz="1400" dirty="0">
                <a:latin typeface="黑体" panose="02010609060101010101" pitchFamily="49" charset="-122"/>
                <a:ea typeface="黑体" panose="02010609060101010101" pitchFamily="49" charset="-122"/>
              </a:rPr>
              <a:t>日起施行。《条例》共有</a:t>
            </a:r>
            <a:r>
              <a:rPr lang="en-US" altLang="zh-CN" sz="1400" dirty="0">
                <a:latin typeface="黑体" panose="02010609060101010101" pitchFamily="49" charset="-122"/>
                <a:ea typeface="黑体" panose="02010609060101010101" pitchFamily="49" charset="-122"/>
              </a:rPr>
              <a:t>6</a:t>
            </a:r>
            <a:r>
              <a:rPr lang="zh-CN" altLang="zh-CN" sz="1400" dirty="0">
                <a:latin typeface="黑体" panose="02010609060101010101" pitchFamily="49" charset="-122"/>
                <a:ea typeface="黑体" panose="02010609060101010101" pitchFamily="49" charset="-122"/>
              </a:rPr>
              <a:t>章</a:t>
            </a:r>
            <a:r>
              <a:rPr lang="en-US" altLang="zh-CN" sz="1400" dirty="0">
                <a:latin typeface="黑体" panose="02010609060101010101" pitchFamily="49" charset="-122"/>
                <a:ea typeface="黑体" panose="02010609060101010101" pitchFamily="49" charset="-122"/>
              </a:rPr>
              <a:t>38</a:t>
            </a:r>
            <a:r>
              <a:rPr lang="zh-CN" altLang="zh-CN" sz="1400" dirty="0">
                <a:latin typeface="黑体" panose="02010609060101010101" pitchFamily="49" charset="-122"/>
                <a:ea typeface="黑体" panose="02010609060101010101" pitchFamily="49" charset="-122"/>
              </a:rPr>
              <a:t>条，包括总则、动员和组织、采血与供血、临床用血、奖励与处罚和附则。</a:t>
            </a:r>
            <a:endParaRPr lang="en-US" altLang="zh-CN" sz="1400" dirty="0">
              <a:latin typeface="黑体" panose="02010609060101010101" pitchFamily="49" charset="-122"/>
              <a:ea typeface="黑体" panose="02010609060101010101" pitchFamily="49" charset="-122"/>
            </a:endParaRPr>
          </a:p>
          <a:p>
            <a:pPr>
              <a:lnSpc>
                <a:spcPct val="150000"/>
              </a:lnSpc>
            </a:pPr>
            <a:r>
              <a:rPr lang="zh-CN" altLang="en-US" sz="1400" dirty="0">
                <a:latin typeface="Calibri" panose="020F0502020204030204" pitchFamily="34" charset="0"/>
              </a:rPr>
              <a:t>        为了解</a:t>
            </a:r>
            <a:r>
              <a:rPr lang="en-US" altLang="zh-CN" sz="1400" dirty="0">
                <a:latin typeface="Calibri" panose="020F0502020204030204" pitchFamily="34" charset="0"/>
              </a:rPr>
              <a:t>《</a:t>
            </a:r>
            <a:r>
              <a:rPr lang="zh-CN" altLang="en-US" sz="1400" dirty="0">
                <a:latin typeface="Calibri" panose="020F0502020204030204" pitchFamily="34" charset="0"/>
              </a:rPr>
              <a:t>江苏省献血条例</a:t>
            </a:r>
            <a:r>
              <a:rPr lang="en-US" altLang="zh-CN" sz="1400" dirty="0">
                <a:latin typeface="Calibri" panose="020F0502020204030204" pitchFamily="34" charset="0"/>
              </a:rPr>
              <a:t>》</a:t>
            </a:r>
            <a:r>
              <a:rPr lang="zh-CN" altLang="en-US" sz="1400" dirty="0">
                <a:latin typeface="Calibri" panose="020F0502020204030204" pitchFamily="34" charset="0"/>
              </a:rPr>
              <a:t>所设定的有关法律制度的科学性、合理性及实践效果，研究提出</a:t>
            </a:r>
            <a:r>
              <a:rPr lang="en-US" altLang="zh-CN" sz="1400" dirty="0">
                <a:latin typeface="Calibri" panose="020F0502020204030204" pitchFamily="34" charset="0"/>
              </a:rPr>
              <a:t>《</a:t>
            </a:r>
            <a:r>
              <a:rPr lang="zh-CN" altLang="en-US" sz="1400" dirty="0">
                <a:latin typeface="Calibri" panose="020F0502020204030204" pitchFamily="34" charset="0"/>
              </a:rPr>
              <a:t>条例</a:t>
            </a:r>
            <a:r>
              <a:rPr lang="en-US" altLang="zh-CN" sz="1400" dirty="0">
                <a:latin typeface="Calibri" panose="020F0502020204030204" pitchFamily="34" charset="0"/>
              </a:rPr>
              <a:t>》</a:t>
            </a:r>
            <a:r>
              <a:rPr lang="zh-CN" altLang="en-US" sz="1400" dirty="0">
                <a:latin typeface="Calibri" panose="020F0502020204030204" pitchFamily="34" charset="0"/>
              </a:rPr>
              <a:t>修订和完善的意见和建议，江苏省卫生计生委、江苏省血液中心共同组织了对</a:t>
            </a:r>
            <a:r>
              <a:rPr lang="en-US" altLang="zh-CN" sz="1400" dirty="0">
                <a:latin typeface="Calibri" panose="020F0502020204030204" pitchFamily="34" charset="0"/>
              </a:rPr>
              <a:t>《</a:t>
            </a:r>
            <a:r>
              <a:rPr lang="zh-CN" altLang="en-US" sz="1400" dirty="0">
                <a:latin typeface="Calibri" panose="020F0502020204030204" pitchFamily="34" charset="0"/>
              </a:rPr>
              <a:t>条例</a:t>
            </a:r>
            <a:r>
              <a:rPr lang="en-US" altLang="zh-CN" sz="1400" dirty="0">
                <a:latin typeface="Calibri" panose="020F0502020204030204" pitchFamily="34" charset="0"/>
              </a:rPr>
              <a:t>》</a:t>
            </a:r>
            <a:r>
              <a:rPr lang="zh-CN" altLang="en-US" sz="1400" dirty="0">
                <a:latin typeface="Calibri" panose="020F0502020204030204" pitchFamily="34" charset="0"/>
              </a:rPr>
              <a:t>的立法后评估工作（立项课题）。</a:t>
            </a:r>
            <a:endParaRPr lang="en-US" altLang="zh-CN" sz="1400" dirty="0">
              <a:latin typeface="黑体" panose="02010609060101010101" pitchFamily="49" charset="-122"/>
              <a:ea typeface="黑体" panose="02010609060101010101" pitchFamily="49" charset="-122"/>
            </a:endParaRPr>
          </a:p>
          <a:p>
            <a:pPr>
              <a:lnSpc>
                <a:spcPct val="150000"/>
              </a:lnSpc>
            </a:pPr>
            <a:endParaRPr lang="en-US" altLang="x-none" sz="1400" dirty="0">
              <a:solidFill>
                <a:schemeClr val="accent2"/>
              </a:solidFill>
              <a:latin typeface="黑体" panose="02010609060101010101" pitchFamily="49" charset="-122"/>
              <a:ea typeface="黑体" panose="02010609060101010101" pitchFamily="49" charset="-122"/>
            </a:endParaRPr>
          </a:p>
        </p:txBody>
      </p:sp>
      <p:cxnSp>
        <p:nvCxnSpPr>
          <p:cNvPr id="51" name="Straight Connector 21"/>
          <p:cNvCxnSpPr/>
          <p:nvPr/>
        </p:nvCxnSpPr>
        <p:spPr>
          <a:xfrm>
            <a:off x="2771775" y="771525"/>
            <a:ext cx="3455988" cy="0"/>
          </a:xfrm>
          <a:prstGeom prst="line">
            <a:avLst/>
          </a:prstGeom>
          <a:ln w="38100">
            <a:solidFill>
              <a:schemeClr val="bg2"/>
            </a:solidFill>
            <a:prstDash val="sysDash"/>
          </a:ln>
        </p:spPr>
        <p:style>
          <a:lnRef idx="1">
            <a:schemeClr val="accent1"/>
          </a:lnRef>
          <a:fillRef idx="0">
            <a:schemeClr val="accent1"/>
          </a:fillRef>
          <a:effectRef idx="0">
            <a:schemeClr val="accent1"/>
          </a:effectRef>
          <a:fontRef idx="minor">
            <a:schemeClr val="tx1"/>
          </a:fontRef>
        </p:style>
      </p:cxnSp>
      <p:sp>
        <p:nvSpPr>
          <p:cNvPr id="7176" name="TextBox 14"/>
          <p:cNvSpPr txBox="1"/>
          <p:nvPr/>
        </p:nvSpPr>
        <p:spPr>
          <a:xfrm>
            <a:off x="827088" y="1114425"/>
            <a:ext cx="3600450" cy="277813"/>
          </a:xfrm>
          <a:prstGeom prst="rect">
            <a:avLst/>
          </a:prstGeom>
          <a:noFill/>
          <a:ln w="9525">
            <a:noFill/>
          </a:ln>
        </p:spPr>
        <p:txBody>
          <a:bodyPr lIns="0" tIns="0" rIns="0" bIns="0">
            <a:spAutoFit/>
          </a:bodyPr>
          <a:p>
            <a:pPr marL="171450" lvl="1" indent="-171450" algn="ctr" eaLnBrk="1" hangingPunct="1"/>
            <a:r>
              <a:rPr lang="zh-CN" altLang="en-US" b="1" dirty="0">
                <a:latin typeface="黑体" panose="02010609060101010101" pitchFamily="49" charset="-122"/>
                <a:ea typeface="黑体" panose="02010609060101010101" pitchFamily="49" charset="-122"/>
              </a:rPr>
              <a:t>一、</a:t>
            </a:r>
            <a:r>
              <a:rPr lang="zh-CN" altLang="zh-CN" b="1" dirty="0">
                <a:latin typeface="黑体" panose="02010609060101010101" pitchFamily="49" charset="-122"/>
                <a:ea typeface="黑体" panose="02010609060101010101" pitchFamily="49" charset="-122"/>
              </a:rPr>
              <a:t>评估的背景、目的和方法</a:t>
            </a:r>
            <a:endParaRPr lang="zh-CN" altLang="en-US" b="1" dirty="0">
              <a:latin typeface="黑体" panose="02010609060101010101" pitchFamily="49" charset="-122"/>
              <a:ea typeface="黑体" panose="02010609060101010101" pitchFamily="49" charset="-122"/>
            </a:endParaRPr>
          </a:p>
        </p:txBody>
      </p:sp>
    </p:spTree>
  </p:cSld>
  <p:clrMapOvr>
    <a:masterClrMapping/>
  </p:clrMapOvr>
  <p:transition spd="med" advTm="0">
    <p:fade/>
  </p:transition>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TextBox 1"/>
          <p:cNvSpPr txBox="1"/>
          <p:nvPr/>
        </p:nvSpPr>
        <p:spPr>
          <a:xfrm>
            <a:off x="3851275" y="1579563"/>
            <a:ext cx="4498975" cy="1046163"/>
          </a:xfrm>
          <a:prstGeom prst="rect">
            <a:avLst/>
          </a:prstGeom>
          <a:noFill/>
        </p:spPr>
        <p:txBody>
          <a:bodyPr wrap="none">
            <a:spAutoFit/>
          </a:bodyPr>
          <a:lstStyle/>
          <a:p>
            <a:pPr marL="0" marR="0" lvl="1" indent="0" algn="l" defTabSz="914400" rtl="0" eaLnBrk="1" fontAlgn="base" latinLnBrk="0" hangingPunct="1">
              <a:lnSpc>
                <a:spcPct val="100000"/>
              </a:lnSpc>
              <a:spcBef>
                <a:spcPct val="0"/>
              </a:spcBef>
              <a:spcAft>
                <a:spcPct val="0"/>
              </a:spcAft>
              <a:buClrTx/>
              <a:buSzTx/>
              <a:buFontTx/>
              <a:buNone/>
              <a:defRPr/>
            </a:pPr>
            <a:r>
              <a:rPr kumimoji="0" lang="zh-CN" altLang="en-US" sz="1400" b="1" i="0" u="none" strike="noStrike" kern="1200" cap="none" spc="0" normalizeH="0" baseline="0" noProof="0" dirty="0">
                <a:ln>
                  <a:noFill/>
                </a:ln>
                <a:solidFill>
                  <a:schemeClr val="tx1">
                    <a:lumMod val="50000"/>
                    <a:lumOff val="50000"/>
                  </a:schemeClr>
                </a:solidFill>
                <a:effectLst/>
                <a:uLnTx/>
                <a:uFillTx/>
                <a:latin typeface="微软雅黑" panose="020B0503020204020204" pitchFamily="34" charset="-122"/>
                <a:ea typeface="微软雅黑" panose="020B0503020204020204" pitchFamily="34" charset="-122"/>
                <a:cs typeface="+mn-cs"/>
              </a:rPr>
              <a:t> </a:t>
            </a:r>
            <a:r>
              <a:rPr kumimoji="0" lang="zh-CN" altLang="en-US" sz="2800" b="1" i="0" u="none" strike="noStrike" kern="1200" cap="none" spc="0" normalizeH="0" baseline="0" noProof="0" dirty="0">
                <a:ln>
                  <a:noFill/>
                </a:ln>
                <a:solidFill>
                  <a:schemeClr val="tx1">
                    <a:lumMod val="50000"/>
                    <a:lumOff val="50000"/>
                  </a:schemeClr>
                </a:solidFill>
                <a:effectLst/>
                <a:uLnTx/>
                <a:uFillTx/>
                <a:latin typeface="微软雅黑" panose="020B0503020204020204" pitchFamily="34" charset="-122"/>
                <a:ea typeface="微软雅黑" panose="020B0503020204020204" pitchFamily="34" charset="-122"/>
                <a:cs typeface="+mn-cs"/>
              </a:rPr>
              <a:t>第五部分</a:t>
            </a:r>
            <a:endParaRPr kumimoji="0" lang="en-US" altLang="zh-CN" sz="2800" b="1" i="0" u="none" strike="noStrike" kern="1200" cap="none" spc="0" normalizeH="0" baseline="0" noProof="0" dirty="0">
              <a:ln>
                <a:noFill/>
              </a:ln>
              <a:solidFill>
                <a:schemeClr val="tx1">
                  <a:lumMod val="50000"/>
                  <a:lumOff val="50000"/>
                </a:schemeClr>
              </a:solidFill>
              <a:effectLst/>
              <a:uLnTx/>
              <a:uFillTx/>
              <a:latin typeface="微软雅黑" panose="020B0503020204020204" pitchFamily="34" charset="-122"/>
              <a:ea typeface="微软雅黑" panose="020B0503020204020204" pitchFamily="34" charset="-122"/>
              <a:cs typeface="+mn-cs"/>
            </a:endParaRPr>
          </a:p>
          <a:p>
            <a:pPr marR="0" defTabSz="914400">
              <a:buClrTx/>
              <a:buSzTx/>
              <a:buFontTx/>
              <a:buNone/>
              <a:defRPr/>
            </a:pPr>
            <a:endParaRPr kumimoji="0" lang="en-US" altLang="zh-CN" sz="1600" b="1" kern="1200" cap="none" spc="0" normalizeH="0" baseline="0" noProof="0" dirty="0">
              <a:solidFill>
                <a:schemeClr val="tx1">
                  <a:lumMod val="50000"/>
                  <a:lumOff val="50000"/>
                </a:schemeClr>
              </a:solidFill>
              <a:latin typeface="微软雅黑" panose="020B0503020204020204" pitchFamily="34" charset="-122"/>
              <a:ea typeface="微软雅黑" panose="020B0503020204020204" pitchFamily="34" charset="-122"/>
              <a:cs typeface="+mn-cs"/>
            </a:endParaRPr>
          </a:p>
          <a:p>
            <a:pPr marR="0" defTabSz="914400">
              <a:buClrTx/>
              <a:buSzTx/>
              <a:buFontTx/>
              <a:buNone/>
              <a:defRPr/>
            </a:pPr>
            <a:r>
              <a:rPr kumimoji="0" lang="zh-CN" altLang="en-US" b="1" kern="1200" cap="none" spc="0" normalizeH="0" baseline="0" noProof="0" dirty="0">
                <a:solidFill>
                  <a:schemeClr val="tx1">
                    <a:lumMod val="50000"/>
                    <a:lumOff val="50000"/>
                  </a:schemeClr>
                </a:solidFill>
                <a:latin typeface="微软雅黑" panose="020B0503020204020204" pitchFamily="34" charset="-122"/>
                <a:ea typeface="微软雅黑" panose="020B0503020204020204" pitchFamily="34" charset="-122"/>
                <a:cs typeface="+mn-cs"/>
              </a:rPr>
              <a:t>         做好新</a:t>
            </a:r>
            <a:r>
              <a:rPr kumimoji="0" lang="en-US" altLang="zh-CN" b="1" kern="1200" cap="none" spc="0" normalizeH="0" baseline="0" noProof="0" dirty="0">
                <a:solidFill>
                  <a:schemeClr val="tx1">
                    <a:lumMod val="50000"/>
                    <a:lumOff val="50000"/>
                  </a:schemeClr>
                </a:solidFill>
                <a:latin typeface="微软雅黑" panose="020B0503020204020204" pitchFamily="34" charset="-122"/>
                <a:ea typeface="微软雅黑" panose="020B0503020204020204" pitchFamily="34" charset="-122"/>
                <a:cs typeface="+mn-cs"/>
              </a:rPr>
              <a:t>《</a:t>
            </a:r>
            <a:r>
              <a:rPr kumimoji="0" lang="zh-CN" altLang="en-US" b="1" kern="1200" cap="none" spc="0" normalizeH="0" baseline="0" noProof="0" dirty="0">
                <a:solidFill>
                  <a:schemeClr val="tx1">
                    <a:lumMod val="50000"/>
                    <a:lumOff val="50000"/>
                  </a:schemeClr>
                </a:solidFill>
                <a:latin typeface="微软雅黑" panose="020B0503020204020204" pitchFamily="34" charset="-122"/>
                <a:ea typeface="微软雅黑" panose="020B0503020204020204" pitchFamily="34" charset="-122"/>
                <a:cs typeface="+mn-cs"/>
              </a:rPr>
              <a:t>江苏省献血条例</a:t>
            </a:r>
            <a:r>
              <a:rPr kumimoji="0" lang="en-US" altLang="zh-CN" b="1" kern="1200" cap="none" spc="0" normalizeH="0" baseline="0" noProof="0" dirty="0">
                <a:solidFill>
                  <a:schemeClr val="tx1">
                    <a:lumMod val="50000"/>
                    <a:lumOff val="50000"/>
                  </a:schemeClr>
                </a:solidFill>
                <a:latin typeface="微软雅黑" panose="020B0503020204020204" pitchFamily="34" charset="-122"/>
                <a:ea typeface="微软雅黑" panose="020B0503020204020204" pitchFamily="34" charset="-122"/>
                <a:cs typeface="+mn-cs"/>
              </a:rPr>
              <a:t>》</a:t>
            </a:r>
            <a:r>
              <a:rPr kumimoji="0" lang="zh-CN" altLang="en-US" b="1" kern="1200" cap="none" spc="0" normalizeH="0" baseline="0" noProof="0" dirty="0">
                <a:solidFill>
                  <a:schemeClr val="tx1">
                    <a:lumMod val="50000"/>
                    <a:lumOff val="50000"/>
                  </a:schemeClr>
                </a:solidFill>
                <a:latin typeface="微软雅黑" panose="020B0503020204020204" pitchFamily="34" charset="-122"/>
                <a:ea typeface="微软雅黑" panose="020B0503020204020204" pitchFamily="34" charset="-122"/>
                <a:cs typeface="+mn-cs"/>
              </a:rPr>
              <a:t>宣贯工作</a:t>
            </a:r>
            <a:endParaRPr kumimoji="0" lang="zh-CN" altLang="en-US" b="1" kern="1200" cap="none" spc="0" normalizeH="0" baseline="0" noProof="0" dirty="0">
              <a:solidFill>
                <a:schemeClr val="tx1">
                  <a:lumMod val="50000"/>
                  <a:lumOff val="50000"/>
                </a:schemeClr>
              </a:solidFill>
              <a:latin typeface="微软雅黑" panose="020B0503020204020204" pitchFamily="34" charset="-122"/>
              <a:ea typeface="微软雅黑" panose="020B0503020204020204" pitchFamily="34" charset="-122"/>
              <a:cs typeface="+mn-cs"/>
            </a:endParaRPr>
          </a:p>
        </p:txBody>
      </p:sp>
      <p:cxnSp>
        <p:nvCxnSpPr>
          <p:cNvPr id="7" name="直接连接符 6"/>
          <p:cNvCxnSpPr/>
          <p:nvPr/>
        </p:nvCxnSpPr>
        <p:spPr>
          <a:xfrm flipV="1">
            <a:off x="3635375" y="1508125"/>
            <a:ext cx="0" cy="1924050"/>
          </a:xfrm>
          <a:prstGeom prst="line">
            <a:avLst/>
          </a:prstGeom>
          <a:ln w="12700">
            <a:solidFill>
              <a:schemeClr val="tx1"/>
            </a:solidFill>
            <a:prstDash val="dash"/>
          </a:ln>
        </p:spPr>
        <p:style>
          <a:lnRef idx="1">
            <a:schemeClr val="accent1"/>
          </a:lnRef>
          <a:fillRef idx="0">
            <a:schemeClr val="accent1"/>
          </a:fillRef>
          <a:effectRef idx="0">
            <a:schemeClr val="accent1"/>
          </a:effectRef>
          <a:fontRef idx="minor">
            <a:schemeClr val="tx1"/>
          </a:fontRef>
        </p:style>
      </p:cxnSp>
      <p:grpSp>
        <p:nvGrpSpPr>
          <p:cNvPr id="3" name="组合 14"/>
          <p:cNvGrpSpPr/>
          <p:nvPr/>
        </p:nvGrpSpPr>
        <p:grpSpPr bwMode="auto">
          <a:xfrm>
            <a:off x="2124075" y="1579563"/>
            <a:ext cx="1196975" cy="1196975"/>
            <a:chOff x="304800" y="673100"/>
            <a:chExt cx="4000500" cy="4000500"/>
          </a:xfrm>
          <a:effectLst>
            <a:outerShdw blurRad="444500" dist="254000" dir="8100000" algn="tr" rotWithShape="0">
              <a:prstClr val="black">
                <a:alpha val="50000"/>
              </a:prstClr>
            </a:outerShdw>
          </a:effectLst>
        </p:grpSpPr>
        <p:sp>
          <p:nvSpPr>
            <p:cNvPr id="16" name="同心圆 15"/>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mn-lt"/>
                <a:ea typeface="+mn-ea"/>
                <a:cs typeface="+mn-cs"/>
              </a:endParaRPr>
            </a:p>
          </p:txBody>
        </p:sp>
        <p:sp>
          <p:nvSpPr>
            <p:cNvPr id="17" name="椭圆 16"/>
            <p:cNvSpPr/>
            <p:nvPr/>
          </p:nvSpPr>
          <p:spPr>
            <a:xfrm>
              <a:off x="392112" y="760412"/>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grpSp>
      <p:grpSp>
        <p:nvGrpSpPr>
          <p:cNvPr id="44037" name="Group 7"/>
          <p:cNvGrpSpPr/>
          <p:nvPr/>
        </p:nvGrpSpPr>
        <p:grpSpPr>
          <a:xfrm>
            <a:off x="6446838" y="4700588"/>
            <a:ext cx="285750" cy="285750"/>
            <a:chOff x="0" y="0"/>
            <a:chExt cx="965499" cy="965499"/>
          </a:xfrm>
        </p:grpSpPr>
        <p:sp>
          <p:nvSpPr>
            <p:cNvPr id="19" name="AutoShape 8" descr="tile_paper_medgray.png"/>
            <p:cNvSpPr/>
            <p:nvPr/>
          </p:nvSpPr>
          <p:spPr bwMode="auto">
            <a:xfrm>
              <a:off x="0" y="0"/>
              <a:ext cx="965499" cy="965499"/>
            </a:xfrm>
            <a:custGeom>
              <a:avLst/>
              <a:gdLst>
                <a:gd name="T0" fmla="*/ 482725 w 19679"/>
                <a:gd name="T1" fmla="*/ 529874 h 19679"/>
                <a:gd name="T2" fmla="*/ 482725 w 19679"/>
                <a:gd name="T3" fmla="*/ 529874 h 19679"/>
                <a:gd name="T4" fmla="*/ 482725 w 19679"/>
                <a:gd name="T5" fmla="*/ 529874 h 19679"/>
                <a:gd name="T6" fmla="*/ 482725 w 19679"/>
                <a:gd name="T7" fmla="*/ 529874 h 19679"/>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9679" h="19679">
                  <a:moveTo>
                    <a:pt x="16796" y="2881"/>
                  </a:moveTo>
                  <a:cubicBezTo>
                    <a:pt x="20638" y="6724"/>
                    <a:pt x="20638" y="12953"/>
                    <a:pt x="16796" y="16796"/>
                  </a:cubicBezTo>
                  <a:cubicBezTo>
                    <a:pt x="12953" y="20639"/>
                    <a:pt x="6724" y="20639"/>
                    <a:pt x="2881" y="16796"/>
                  </a:cubicBezTo>
                  <a:cubicBezTo>
                    <a:pt x="-961" y="12953"/>
                    <a:pt x="-961" y="6724"/>
                    <a:pt x="2881" y="2881"/>
                  </a:cubicBezTo>
                  <a:cubicBezTo>
                    <a:pt x="6724" y="-961"/>
                    <a:pt x="12953" y="-961"/>
                    <a:pt x="16796" y="2881"/>
                  </a:cubicBezTo>
                  <a:close/>
                </a:path>
              </a:pathLst>
            </a:custGeom>
            <a:solidFill>
              <a:schemeClr val="bg1">
                <a:lumMod val="65000"/>
              </a:schemeClr>
            </a:solidFill>
            <a:ln>
              <a:noFill/>
            </a:ln>
            <a:effectLst/>
          </p:spPr>
          <p:txBody>
            <a:bodyPr lIns="0" tIns="0" rIns="0" bIns="0" anchor="ct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mn-ea"/>
                <a:ea typeface="+mn-ea"/>
                <a:cs typeface="+mn-cs"/>
              </a:endParaRPr>
            </a:p>
          </p:txBody>
        </p:sp>
        <p:sp>
          <p:nvSpPr>
            <p:cNvPr id="20" name="AutoShape 9"/>
            <p:cNvSpPr/>
            <p:nvPr/>
          </p:nvSpPr>
          <p:spPr bwMode="auto">
            <a:xfrm>
              <a:off x="295012" y="284284"/>
              <a:ext cx="391565" cy="391565"/>
            </a:xfrm>
            <a:custGeom>
              <a:avLst/>
              <a:gdLst>
                <a:gd name="T0" fmla="*/ 196991 w 21600"/>
                <a:gd name="T1" fmla="*/ 196990 h 21588"/>
                <a:gd name="T2" fmla="*/ 196991 w 21600"/>
                <a:gd name="T3" fmla="*/ 196990 h 21588"/>
                <a:gd name="T4" fmla="*/ 196991 w 21600"/>
                <a:gd name="T5" fmla="*/ 196990 h 21588"/>
                <a:gd name="T6" fmla="*/ 196991 w 21600"/>
                <a:gd name="T7" fmla="*/ 196990 h 21588"/>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600" h="21588">
                  <a:moveTo>
                    <a:pt x="10794" y="0"/>
                  </a:moveTo>
                  <a:cubicBezTo>
                    <a:pt x="12288" y="0"/>
                    <a:pt x="13689" y="251"/>
                    <a:pt x="14997" y="750"/>
                  </a:cubicBezTo>
                  <a:cubicBezTo>
                    <a:pt x="16304" y="1249"/>
                    <a:pt x="17445" y="1929"/>
                    <a:pt x="18422" y="2781"/>
                  </a:cubicBezTo>
                  <a:cubicBezTo>
                    <a:pt x="19399" y="3639"/>
                    <a:pt x="20173" y="4640"/>
                    <a:pt x="20743" y="5783"/>
                  </a:cubicBezTo>
                  <a:cubicBezTo>
                    <a:pt x="21315" y="6926"/>
                    <a:pt x="21600" y="8156"/>
                    <a:pt x="21600" y="9468"/>
                  </a:cubicBezTo>
                  <a:cubicBezTo>
                    <a:pt x="21600" y="10774"/>
                    <a:pt x="21315" y="12002"/>
                    <a:pt x="20743" y="13141"/>
                  </a:cubicBezTo>
                  <a:cubicBezTo>
                    <a:pt x="20173" y="14287"/>
                    <a:pt x="19399" y="15288"/>
                    <a:pt x="18422" y="16149"/>
                  </a:cubicBezTo>
                  <a:cubicBezTo>
                    <a:pt x="17445" y="17007"/>
                    <a:pt x="16304" y="17686"/>
                    <a:pt x="14997" y="18180"/>
                  </a:cubicBezTo>
                  <a:cubicBezTo>
                    <a:pt x="13689" y="18677"/>
                    <a:pt x="12288" y="18922"/>
                    <a:pt x="10794" y="18922"/>
                  </a:cubicBezTo>
                  <a:cubicBezTo>
                    <a:pt x="10104" y="18922"/>
                    <a:pt x="9426" y="18869"/>
                    <a:pt x="8767" y="18761"/>
                  </a:cubicBezTo>
                  <a:cubicBezTo>
                    <a:pt x="7444" y="20014"/>
                    <a:pt x="5900" y="20877"/>
                    <a:pt x="4135" y="21354"/>
                  </a:cubicBezTo>
                  <a:cubicBezTo>
                    <a:pt x="3947" y="21391"/>
                    <a:pt x="3758" y="21430"/>
                    <a:pt x="3565" y="21467"/>
                  </a:cubicBezTo>
                  <a:cubicBezTo>
                    <a:pt x="3375" y="21509"/>
                    <a:pt x="3170" y="21549"/>
                    <a:pt x="2951" y="21583"/>
                  </a:cubicBezTo>
                  <a:cubicBezTo>
                    <a:pt x="2831" y="21599"/>
                    <a:pt x="2727" y="21571"/>
                    <a:pt x="2643" y="21495"/>
                  </a:cubicBezTo>
                  <a:cubicBezTo>
                    <a:pt x="2556" y="21419"/>
                    <a:pt x="2497" y="21309"/>
                    <a:pt x="2466" y="21165"/>
                  </a:cubicBezTo>
                  <a:cubicBezTo>
                    <a:pt x="2438" y="21021"/>
                    <a:pt x="2457" y="20900"/>
                    <a:pt x="2523" y="20807"/>
                  </a:cubicBezTo>
                  <a:cubicBezTo>
                    <a:pt x="2591" y="20714"/>
                    <a:pt x="2666" y="20621"/>
                    <a:pt x="2749" y="20530"/>
                  </a:cubicBezTo>
                  <a:cubicBezTo>
                    <a:pt x="2920" y="20324"/>
                    <a:pt x="3083" y="20124"/>
                    <a:pt x="3233" y="19929"/>
                  </a:cubicBezTo>
                  <a:cubicBezTo>
                    <a:pt x="3384" y="19737"/>
                    <a:pt x="3521" y="19506"/>
                    <a:pt x="3645" y="19241"/>
                  </a:cubicBezTo>
                  <a:cubicBezTo>
                    <a:pt x="3768" y="18976"/>
                    <a:pt x="3881" y="18662"/>
                    <a:pt x="3982" y="18301"/>
                  </a:cubicBezTo>
                  <a:cubicBezTo>
                    <a:pt x="4083" y="17940"/>
                    <a:pt x="4173" y="17506"/>
                    <a:pt x="4248" y="16992"/>
                  </a:cubicBezTo>
                  <a:cubicBezTo>
                    <a:pt x="2942" y="16109"/>
                    <a:pt x="1906" y="15020"/>
                    <a:pt x="1143" y="13731"/>
                  </a:cubicBezTo>
                  <a:cubicBezTo>
                    <a:pt x="381" y="12436"/>
                    <a:pt x="0" y="11017"/>
                    <a:pt x="0" y="9468"/>
                  </a:cubicBezTo>
                  <a:cubicBezTo>
                    <a:pt x="0" y="8164"/>
                    <a:pt x="284" y="6937"/>
                    <a:pt x="856" y="5789"/>
                  </a:cubicBezTo>
                  <a:cubicBezTo>
                    <a:pt x="1428" y="4640"/>
                    <a:pt x="2200" y="3639"/>
                    <a:pt x="3177" y="2781"/>
                  </a:cubicBezTo>
                  <a:cubicBezTo>
                    <a:pt x="4154" y="1929"/>
                    <a:pt x="5293" y="1249"/>
                    <a:pt x="6597" y="750"/>
                  </a:cubicBezTo>
                  <a:cubicBezTo>
                    <a:pt x="7901" y="251"/>
                    <a:pt x="9299" y="0"/>
                    <a:pt x="10794" y="0"/>
                  </a:cubicBezTo>
                </a:path>
              </a:pathLst>
            </a:custGeom>
            <a:solidFill>
              <a:srgbClr val="FFFFFF"/>
            </a:solidFill>
            <a:ln>
              <a:noFill/>
            </a:ln>
            <a:effectLst/>
          </p:spPr>
          <p:txBody>
            <a:bodyPr lIns="38100" tIns="38100" rIns="38100" bIns="38100" anchor="ct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mn-ea"/>
                <a:ea typeface="+mn-ea"/>
                <a:cs typeface="+mn-cs"/>
              </a:endParaRPr>
            </a:p>
          </p:txBody>
        </p:sp>
      </p:grpSp>
      <p:grpSp>
        <p:nvGrpSpPr>
          <p:cNvPr id="44038" name="Group 10"/>
          <p:cNvGrpSpPr/>
          <p:nvPr/>
        </p:nvGrpSpPr>
        <p:grpSpPr>
          <a:xfrm>
            <a:off x="6850063" y="4700588"/>
            <a:ext cx="285750" cy="285750"/>
            <a:chOff x="0" y="0"/>
            <a:chExt cx="965499" cy="965499"/>
          </a:xfrm>
        </p:grpSpPr>
        <p:sp>
          <p:nvSpPr>
            <p:cNvPr id="26" name="AutoShape 11"/>
            <p:cNvSpPr/>
            <p:nvPr/>
          </p:nvSpPr>
          <p:spPr bwMode="auto">
            <a:xfrm>
              <a:off x="0" y="0"/>
              <a:ext cx="965499" cy="965499"/>
            </a:xfrm>
            <a:custGeom>
              <a:avLst/>
              <a:gdLst>
                <a:gd name="T0" fmla="*/ 482725 w 19679"/>
                <a:gd name="T1" fmla="*/ 529874 h 19679"/>
                <a:gd name="T2" fmla="*/ 482725 w 19679"/>
                <a:gd name="T3" fmla="*/ 529874 h 19679"/>
                <a:gd name="T4" fmla="*/ 482725 w 19679"/>
                <a:gd name="T5" fmla="*/ 529874 h 19679"/>
                <a:gd name="T6" fmla="*/ 482725 w 19679"/>
                <a:gd name="T7" fmla="*/ 529874 h 19679"/>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9679" h="19679">
                  <a:moveTo>
                    <a:pt x="16796" y="2881"/>
                  </a:moveTo>
                  <a:cubicBezTo>
                    <a:pt x="20638" y="6724"/>
                    <a:pt x="20638" y="12953"/>
                    <a:pt x="16796" y="16796"/>
                  </a:cubicBezTo>
                  <a:cubicBezTo>
                    <a:pt x="12953" y="20639"/>
                    <a:pt x="6724" y="20639"/>
                    <a:pt x="2881" y="16796"/>
                  </a:cubicBezTo>
                  <a:cubicBezTo>
                    <a:pt x="-961" y="12953"/>
                    <a:pt x="-961" y="6724"/>
                    <a:pt x="2881" y="2881"/>
                  </a:cubicBezTo>
                  <a:cubicBezTo>
                    <a:pt x="6724" y="-961"/>
                    <a:pt x="12953" y="-961"/>
                    <a:pt x="16796" y="2881"/>
                  </a:cubicBezTo>
                  <a:close/>
                </a:path>
              </a:pathLst>
            </a:custGeom>
            <a:solidFill>
              <a:schemeClr val="bg1">
                <a:lumMod val="65000"/>
              </a:schemeClr>
            </a:solidFill>
            <a:ln>
              <a:noFill/>
            </a:ln>
            <a:effectLst/>
          </p:spPr>
          <p:txBody>
            <a:bodyPr lIns="0" tIns="0" rIns="0" bIns="0" anchor="ct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mn-ea"/>
                <a:ea typeface="+mn-ea"/>
                <a:cs typeface="+mn-cs"/>
              </a:endParaRPr>
            </a:p>
          </p:txBody>
        </p:sp>
        <p:sp>
          <p:nvSpPr>
            <p:cNvPr id="27" name="AutoShape 12"/>
            <p:cNvSpPr/>
            <p:nvPr/>
          </p:nvSpPr>
          <p:spPr bwMode="auto">
            <a:xfrm>
              <a:off x="284284" y="284284"/>
              <a:ext cx="396927" cy="391565"/>
            </a:xfrm>
            <a:custGeom>
              <a:avLst/>
              <a:gdLst>
                <a:gd name="T0" fmla="*/ 196991 w 21376"/>
                <a:gd name="T1" fmla="*/ 196990 h 21600"/>
                <a:gd name="T2" fmla="*/ 196991 w 21376"/>
                <a:gd name="T3" fmla="*/ 196990 h 21600"/>
                <a:gd name="T4" fmla="*/ 196991 w 21376"/>
                <a:gd name="T5" fmla="*/ 196990 h 21600"/>
                <a:gd name="T6" fmla="*/ 196991 w 21376"/>
                <a:gd name="T7" fmla="*/ 196990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376" h="21600">
                  <a:moveTo>
                    <a:pt x="21036" y="18604"/>
                  </a:moveTo>
                  <a:cubicBezTo>
                    <a:pt x="21454" y="19261"/>
                    <a:pt x="21486" y="19922"/>
                    <a:pt x="21134" y="20586"/>
                  </a:cubicBezTo>
                  <a:cubicBezTo>
                    <a:pt x="20969" y="20915"/>
                    <a:pt x="20731" y="21168"/>
                    <a:pt x="20427" y="21338"/>
                  </a:cubicBezTo>
                  <a:cubicBezTo>
                    <a:pt x="20122" y="21514"/>
                    <a:pt x="19797" y="21600"/>
                    <a:pt x="19455" y="21600"/>
                  </a:cubicBezTo>
                  <a:lnTo>
                    <a:pt x="1928" y="21600"/>
                  </a:lnTo>
                  <a:cubicBezTo>
                    <a:pt x="1585" y="21600"/>
                    <a:pt x="1263" y="21514"/>
                    <a:pt x="965" y="21338"/>
                  </a:cubicBezTo>
                  <a:cubicBezTo>
                    <a:pt x="663" y="21168"/>
                    <a:pt x="425" y="20915"/>
                    <a:pt x="248" y="20586"/>
                  </a:cubicBezTo>
                  <a:cubicBezTo>
                    <a:pt x="-114" y="19914"/>
                    <a:pt x="-80" y="19250"/>
                    <a:pt x="344" y="18604"/>
                  </a:cubicBezTo>
                  <a:lnTo>
                    <a:pt x="7509" y="7313"/>
                  </a:lnTo>
                  <a:lnTo>
                    <a:pt x="7509" y="2167"/>
                  </a:lnTo>
                  <a:lnTo>
                    <a:pt x="6427" y="2167"/>
                  </a:lnTo>
                  <a:cubicBezTo>
                    <a:pt x="6122" y="2167"/>
                    <a:pt x="5870" y="2061"/>
                    <a:pt x="5670" y="1850"/>
                  </a:cubicBezTo>
                  <a:cubicBezTo>
                    <a:pt x="5473" y="1638"/>
                    <a:pt x="5371" y="1380"/>
                    <a:pt x="5371" y="1072"/>
                  </a:cubicBezTo>
                  <a:cubicBezTo>
                    <a:pt x="5371" y="778"/>
                    <a:pt x="5473" y="528"/>
                    <a:pt x="5670" y="320"/>
                  </a:cubicBezTo>
                  <a:cubicBezTo>
                    <a:pt x="5870" y="108"/>
                    <a:pt x="6122" y="0"/>
                    <a:pt x="6427" y="0"/>
                  </a:cubicBezTo>
                  <a:lnTo>
                    <a:pt x="14953" y="0"/>
                  </a:lnTo>
                  <a:cubicBezTo>
                    <a:pt x="15260" y="0"/>
                    <a:pt x="15515" y="108"/>
                    <a:pt x="15724" y="320"/>
                  </a:cubicBezTo>
                  <a:cubicBezTo>
                    <a:pt x="15933" y="528"/>
                    <a:pt x="16038" y="778"/>
                    <a:pt x="16038" y="1072"/>
                  </a:cubicBezTo>
                  <a:cubicBezTo>
                    <a:pt x="16038" y="1380"/>
                    <a:pt x="15933" y="1638"/>
                    <a:pt x="15724" y="1850"/>
                  </a:cubicBezTo>
                  <a:cubicBezTo>
                    <a:pt x="15515" y="2061"/>
                    <a:pt x="15260" y="2167"/>
                    <a:pt x="14953" y="2167"/>
                  </a:cubicBezTo>
                  <a:lnTo>
                    <a:pt x="13900" y="2167"/>
                  </a:lnTo>
                  <a:lnTo>
                    <a:pt x="13900" y="7339"/>
                  </a:lnTo>
                  <a:lnTo>
                    <a:pt x="21036" y="18604"/>
                  </a:lnTo>
                  <a:close/>
                  <a:moveTo>
                    <a:pt x="5261" y="14865"/>
                  </a:moveTo>
                  <a:lnTo>
                    <a:pt x="16122" y="14865"/>
                  </a:lnTo>
                  <a:lnTo>
                    <a:pt x="11773" y="7974"/>
                  </a:lnTo>
                  <a:lnTo>
                    <a:pt x="11773" y="2167"/>
                  </a:lnTo>
                  <a:lnTo>
                    <a:pt x="9635" y="2167"/>
                  </a:lnTo>
                  <a:lnTo>
                    <a:pt x="9635" y="7947"/>
                  </a:lnTo>
                  <a:lnTo>
                    <a:pt x="5261" y="14865"/>
                  </a:lnTo>
                  <a:close/>
                </a:path>
              </a:pathLst>
            </a:custGeom>
            <a:solidFill>
              <a:srgbClr val="FFFFFF"/>
            </a:solidFill>
            <a:ln>
              <a:noFill/>
            </a:ln>
            <a:effectLst/>
          </p:spPr>
          <p:txBody>
            <a:bodyPr lIns="38100" tIns="38100" rIns="38100" bIns="38100" anchor="ct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mn-ea"/>
                <a:ea typeface="+mn-ea"/>
                <a:cs typeface="+mn-cs"/>
              </a:endParaRPr>
            </a:p>
          </p:txBody>
        </p:sp>
      </p:grpSp>
      <p:grpSp>
        <p:nvGrpSpPr>
          <p:cNvPr id="44039" name="Group 13"/>
          <p:cNvGrpSpPr/>
          <p:nvPr/>
        </p:nvGrpSpPr>
        <p:grpSpPr>
          <a:xfrm>
            <a:off x="7253288" y="4700588"/>
            <a:ext cx="285750" cy="285750"/>
            <a:chOff x="0" y="0"/>
            <a:chExt cx="965499" cy="965499"/>
          </a:xfrm>
        </p:grpSpPr>
        <p:sp>
          <p:nvSpPr>
            <p:cNvPr id="29" name="AutoShape 14"/>
            <p:cNvSpPr/>
            <p:nvPr/>
          </p:nvSpPr>
          <p:spPr bwMode="auto">
            <a:xfrm>
              <a:off x="0" y="0"/>
              <a:ext cx="965499" cy="965499"/>
            </a:xfrm>
            <a:custGeom>
              <a:avLst/>
              <a:gdLst>
                <a:gd name="T0" fmla="*/ 482725 w 19679"/>
                <a:gd name="T1" fmla="*/ 529874 h 19679"/>
                <a:gd name="T2" fmla="*/ 482725 w 19679"/>
                <a:gd name="T3" fmla="*/ 529874 h 19679"/>
                <a:gd name="T4" fmla="*/ 482725 w 19679"/>
                <a:gd name="T5" fmla="*/ 529874 h 19679"/>
                <a:gd name="T6" fmla="*/ 482725 w 19679"/>
                <a:gd name="T7" fmla="*/ 529874 h 19679"/>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9679" h="19679">
                  <a:moveTo>
                    <a:pt x="16796" y="2881"/>
                  </a:moveTo>
                  <a:cubicBezTo>
                    <a:pt x="20638" y="6724"/>
                    <a:pt x="20638" y="12953"/>
                    <a:pt x="16796" y="16796"/>
                  </a:cubicBezTo>
                  <a:cubicBezTo>
                    <a:pt x="12953" y="20639"/>
                    <a:pt x="6724" y="20639"/>
                    <a:pt x="2881" y="16796"/>
                  </a:cubicBezTo>
                  <a:cubicBezTo>
                    <a:pt x="-961" y="12953"/>
                    <a:pt x="-961" y="6724"/>
                    <a:pt x="2881" y="2881"/>
                  </a:cubicBezTo>
                  <a:cubicBezTo>
                    <a:pt x="6724" y="-961"/>
                    <a:pt x="12953" y="-961"/>
                    <a:pt x="16796" y="2881"/>
                  </a:cubicBezTo>
                  <a:close/>
                </a:path>
              </a:pathLst>
            </a:custGeom>
            <a:solidFill>
              <a:schemeClr val="bg1">
                <a:lumMod val="65000"/>
              </a:schemeClr>
            </a:solidFill>
            <a:ln>
              <a:noFill/>
            </a:ln>
            <a:effectLst/>
          </p:spPr>
          <p:txBody>
            <a:bodyPr lIns="0" tIns="0" rIns="0" bIns="0" anchor="ct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mn-ea"/>
                <a:ea typeface="+mn-ea"/>
                <a:cs typeface="+mn-cs"/>
              </a:endParaRPr>
            </a:p>
          </p:txBody>
        </p:sp>
        <p:sp>
          <p:nvSpPr>
            <p:cNvPr id="30" name="AutoShape 15"/>
            <p:cNvSpPr/>
            <p:nvPr/>
          </p:nvSpPr>
          <p:spPr bwMode="auto">
            <a:xfrm>
              <a:off x="284284" y="284284"/>
              <a:ext cx="396927" cy="391565"/>
            </a:xfrm>
            <a:custGeom>
              <a:avLst/>
              <a:gdLst>
                <a:gd name="T0" fmla="*/ 196991 w 21600"/>
                <a:gd name="T1" fmla="*/ 196990 h 21600"/>
                <a:gd name="T2" fmla="*/ 196991 w 21600"/>
                <a:gd name="T3" fmla="*/ 196990 h 21600"/>
                <a:gd name="T4" fmla="*/ 196991 w 21600"/>
                <a:gd name="T5" fmla="*/ 196990 h 21600"/>
                <a:gd name="T6" fmla="*/ 196991 w 21600"/>
                <a:gd name="T7" fmla="*/ 196990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600" h="21600">
                  <a:moveTo>
                    <a:pt x="21328" y="11543"/>
                  </a:moveTo>
                  <a:cubicBezTo>
                    <a:pt x="21492" y="11930"/>
                    <a:pt x="21571" y="12337"/>
                    <a:pt x="21571" y="12758"/>
                  </a:cubicBezTo>
                  <a:cubicBezTo>
                    <a:pt x="21571" y="13464"/>
                    <a:pt x="21388" y="14105"/>
                    <a:pt x="21017" y="14678"/>
                  </a:cubicBezTo>
                  <a:cubicBezTo>
                    <a:pt x="21111" y="15215"/>
                    <a:pt x="21077" y="15745"/>
                    <a:pt x="20924" y="16285"/>
                  </a:cubicBezTo>
                  <a:cubicBezTo>
                    <a:pt x="20769" y="16819"/>
                    <a:pt x="20512" y="17287"/>
                    <a:pt x="20141" y="17697"/>
                  </a:cubicBezTo>
                  <a:cubicBezTo>
                    <a:pt x="20105" y="18451"/>
                    <a:pt x="19901" y="19081"/>
                    <a:pt x="19531" y="19580"/>
                  </a:cubicBezTo>
                  <a:cubicBezTo>
                    <a:pt x="19161" y="20080"/>
                    <a:pt x="18700" y="20481"/>
                    <a:pt x="18146" y="20783"/>
                  </a:cubicBezTo>
                  <a:cubicBezTo>
                    <a:pt x="17593" y="21088"/>
                    <a:pt x="16982" y="21297"/>
                    <a:pt x="16321" y="21419"/>
                  </a:cubicBezTo>
                  <a:cubicBezTo>
                    <a:pt x="15660" y="21540"/>
                    <a:pt x="15010" y="21599"/>
                    <a:pt x="14380" y="21599"/>
                  </a:cubicBezTo>
                  <a:cubicBezTo>
                    <a:pt x="13730" y="21599"/>
                    <a:pt x="13077" y="21554"/>
                    <a:pt x="12424" y="21461"/>
                  </a:cubicBezTo>
                  <a:cubicBezTo>
                    <a:pt x="11772" y="21362"/>
                    <a:pt x="11127" y="21235"/>
                    <a:pt x="10497" y="21074"/>
                  </a:cubicBezTo>
                  <a:cubicBezTo>
                    <a:pt x="9864" y="20894"/>
                    <a:pt x="9237" y="20702"/>
                    <a:pt x="8610" y="20493"/>
                  </a:cubicBezTo>
                  <a:cubicBezTo>
                    <a:pt x="7982" y="20286"/>
                    <a:pt x="7341" y="20182"/>
                    <a:pt x="6680" y="20182"/>
                  </a:cubicBezTo>
                  <a:lnTo>
                    <a:pt x="1607" y="20182"/>
                  </a:lnTo>
                  <a:cubicBezTo>
                    <a:pt x="1167" y="20182"/>
                    <a:pt x="785" y="20029"/>
                    <a:pt x="471" y="19713"/>
                  </a:cubicBezTo>
                  <a:cubicBezTo>
                    <a:pt x="158" y="19405"/>
                    <a:pt x="0" y="19024"/>
                    <a:pt x="0" y="18572"/>
                  </a:cubicBezTo>
                  <a:lnTo>
                    <a:pt x="0" y="9880"/>
                  </a:lnTo>
                  <a:cubicBezTo>
                    <a:pt x="0" y="9440"/>
                    <a:pt x="158" y="9064"/>
                    <a:pt x="471" y="8754"/>
                  </a:cubicBezTo>
                  <a:cubicBezTo>
                    <a:pt x="785" y="8440"/>
                    <a:pt x="1167" y="8285"/>
                    <a:pt x="1607" y="8285"/>
                  </a:cubicBezTo>
                  <a:lnTo>
                    <a:pt x="6315" y="8285"/>
                  </a:lnTo>
                  <a:cubicBezTo>
                    <a:pt x="6558" y="8160"/>
                    <a:pt x="6750" y="8022"/>
                    <a:pt x="6897" y="7872"/>
                  </a:cubicBezTo>
                  <a:cubicBezTo>
                    <a:pt x="7041" y="7723"/>
                    <a:pt x="7197" y="7548"/>
                    <a:pt x="7369" y="7342"/>
                  </a:cubicBezTo>
                  <a:cubicBezTo>
                    <a:pt x="7513" y="7161"/>
                    <a:pt x="7663" y="6986"/>
                    <a:pt x="7810" y="6819"/>
                  </a:cubicBezTo>
                  <a:cubicBezTo>
                    <a:pt x="7957" y="6653"/>
                    <a:pt x="8112" y="6483"/>
                    <a:pt x="8276" y="6311"/>
                  </a:cubicBezTo>
                  <a:cubicBezTo>
                    <a:pt x="8570" y="5997"/>
                    <a:pt x="8918" y="5690"/>
                    <a:pt x="9302" y="5385"/>
                  </a:cubicBezTo>
                  <a:cubicBezTo>
                    <a:pt x="9692" y="5085"/>
                    <a:pt x="9989" y="4749"/>
                    <a:pt x="10195" y="4379"/>
                  </a:cubicBezTo>
                  <a:cubicBezTo>
                    <a:pt x="10339" y="4117"/>
                    <a:pt x="10443" y="3826"/>
                    <a:pt x="10506" y="3507"/>
                  </a:cubicBezTo>
                  <a:cubicBezTo>
                    <a:pt x="10565" y="3188"/>
                    <a:pt x="10627" y="2866"/>
                    <a:pt x="10675" y="2538"/>
                  </a:cubicBezTo>
                  <a:cubicBezTo>
                    <a:pt x="10726" y="2216"/>
                    <a:pt x="10780" y="1900"/>
                    <a:pt x="10845" y="1592"/>
                  </a:cubicBezTo>
                  <a:cubicBezTo>
                    <a:pt x="10907" y="1287"/>
                    <a:pt x="11014" y="1016"/>
                    <a:pt x="11161" y="776"/>
                  </a:cubicBezTo>
                  <a:cubicBezTo>
                    <a:pt x="11311" y="536"/>
                    <a:pt x="11523" y="350"/>
                    <a:pt x="11800" y="208"/>
                  </a:cubicBezTo>
                  <a:cubicBezTo>
                    <a:pt x="12074" y="67"/>
                    <a:pt x="12441" y="0"/>
                    <a:pt x="12902" y="0"/>
                  </a:cubicBezTo>
                  <a:cubicBezTo>
                    <a:pt x="13450" y="0"/>
                    <a:pt x="13956" y="112"/>
                    <a:pt x="14411" y="344"/>
                  </a:cubicBezTo>
                  <a:cubicBezTo>
                    <a:pt x="14869" y="573"/>
                    <a:pt x="15250" y="881"/>
                    <a:pt x="15567" y="1270"/>
                  </a:cubicBezTo>
                  <a:cubicBezTo>
                    <a:pt x="15880" y="1657"/>
                    <a:pt x="16126" y="2101"/>
                    <a:pt x="16304" y="2600"/>
                  </a:cubicBezTo>
                  <a:cubicBezTo>
                    <a:pt x="16479" y="3103"/>
                    <a:pt x="16570" y="3609"/>
                    <a:pt x="16570" y="4123"/>
                  </a:cubicBezTo>
                  <a:cubicBezTo>
                    <a:pt x="16570" y="4653"/>
                    <a:pt x="16491" y="5162"/>
                    <a:pt x="16332" y="5645"/>
                  </a:cubicBezTo>
                  <a:cubicBezTo>
                    <a:pt x="16174" y="6125"/>
                    <a:pt x="15982" y="6610"/>
                    <a:pt x="15759" y="7096"/>
                  </a:cubicBezTo>
                  <a:cubicBezTo>
                    <a:pt x="16072" y="7079"/>
                    <a:pt x="16389" y="7057"/>
                    <a:pt x="16705" y="7034"/>
                  </a:cubicBezTo>
                  <a:cubicBezTo>
                    <a:pt x="17019" y="7011"/>
                    <a:pt x="17335" y="7000"/>
                    <a:pt x="17652" y="7000"/>
                  </a:cubicBezTo>
                  <a:cubicBezTo>
                    <a:pt x="18149" y="7000"/>
                    <a:pt x="18630" y="7048"/>
                    <a:pt x="19099" y="7144"/>
                  </a:cubicBezTo>
                  <a:cubicBezTo>
                    <a:pt x="19568" y="7237"/>
                    <a:pt x="19986" y="7395"/>
                    <a:pt x="20356" y="7616"/>
                  </a:cubicBezTo>
                  <a:cubicBezTo>
                    <a:pt x="20726" y="7839"/>
                    <a:pt x="21026" y="8144"/>
                    <a:pt x="21255" y="8528"/>
                  </a:cubicBezTo>
                  <a:cubicBezTo>
                    <a:pt x="21486" y="8918"/>
                    <a:pt x="21600" y="9409"/>
                    <a:pt x="21600" y="10002"/>
                  </a:cubicBezTo>
                  <a:cubicBezTo>
                    <a:pt x="21600" y="10265"/>
                    <a:pt x="21580" y="10519"/>
                    <a:pt x="21535" y="10773"/>
                  </a:cubicBezTo>
                  <a:cubicBezTo>
                    <a:pt x="21484" y="11030"/>
                    <a:pt x="21419" y="11284"/>
                    <a:pt x="21328" y="11543"/>
                  </a:cubicBezTo>
                  <a:moveTo>
                    <a:pt x="4258" y="18519"/>
                  </a:moveTo>
                  <a:cubicBezTo>
                    <a:pt x="4555" y="18519"/>
                    <a:pt x="4809" y="18417"/>
                    <a:pt x="5024" y="18214"/>
                  </a:cubicBezTo>
                  <a:cubicBezTo>
                    <a:pt x="5233" y="18013"/>
                    <a:pt x="5340" y="17759"/>
                    <a:pt x="5340" y="17454"/>
                  </a:cubicBezTo>
                  <a:cubicBezTo>
                    <a:pt x="5340" y="17155"/>
                    <a:pt x="5233" y="16900"/>
                    <a:pt x="5024" y="16686"/>
                  </a:cubicBezTo>
                  <a:cubicBezTo>
                    <a:pt x="4812" y="16477"/>
                    <a:pt x="4557" y="16372"/>
                    <a:pt x="4258" y="16372"/>
                  </a:cubicBezTo>
                  <a:cubicBezTo>
                    <a:pt x="3941" y="16372"/>
                    <a:pt x="3684" y="16477"/>
                    <a:pt x="3486" y="16686"/>
                  </a:cubicBezTo>
                  <a:cubicBezTo>
                    <a:pt x="3289" y="16900"/>
                    <a:pt x="3190" y="17155"/>
                    <a:pt x="3190" y="17454"/>
                  </a:cubicBezTo>
                  <a:cubicBezTo>
                    <a:pt x="3190" y="17767"/>
                    <a:pt x="3289" y="18024"/>
                    <a:pt x="3486" y="18222"/>
                  </a:cubicBezTo>
                  <a:cubicBezTo>
                    <a:pt x="3681" y="18420"/>
                    <a:pt x="3939" y="18519"/>
                    <a:pt x="4258" y="18519"/>
                  </a:cubicBezTo>
                  <a:moveTo>
                    <a:pt x="19164" y="14342"/>
                  </a:moveTo>
                  <a:cubicBezTo>
                    <a:pt x="19703" y="13901"/>
                    <a:pt x="19975" y="13345"/>
                    <a:pt x="19975" y="12679"/>
                  </a:cubicBezTo>
                  <a:cubicBezTo>
                    <a:pt x="19975" y="12473"/>
                    <a:pt x="19918" y="12281"/>
                    <a:pt x="19805" y="12097"/>
                  </a:cubicBezTo>
                  <a:cubicBezTo>
                    <a:pt x="19695" y="11919"/>
                    <a:pt x="19576" y="11761"/>
                    <a:pt x="19446" y="11623"/>
                  </a:cubicBezTo>
                  <a:cubicBezTo>
                    <a:pt x="19590" y="11363"/>
                    <a:pt x="19720" y="11106"/>
                    <a:pt x="19833" y="10849"/>
                  </a:cubicBezTo>
                  <a:cubicBezTo>
                    <a:pt x="19944" y="10592"/>
                    <a:pt x="20003" y="10312"/>
                    <a:pt x="20003" y="10002"/>
                  </a:cubicBezTo>
                  <a:cubicBezTo>
                    <a:pt x="20003" y="9688"/>
                    <a:pt x="19924" y="9440"/>
                    <a:pt x="19766" y="9251"/>
                  </a:cubicBezTo>
                  <a:cubicBezTo>
                    <a:pt x="19607" y="9070"/>
                    <a:pt x="19415" y="8929"/>
                    <a:pt x="19184" y="8833"/>
                  </a:cubicBezTo>
                  <a:cubicBezTo>
                    <a:pt x="18955" y="8739"/>
                    <a:pt x="18698" y="8683"/>
                    <a:pt x="18418" y="8663"/>
                  </a:cubicBezTo>
                  <a:cubicBezTo>
                    <a:pt x="18138" y="8643"/>
                    <a:pt x="17884" y="8635"/>
                    <a:pt x="17649" y="8635"/>
                  </a:cubicBezTo>
                  <a:cubicBezTo>
                    <a:pt x="17242" y="8635"/>
                    <a:pt x="16835" y="8649"/>
                    <a:pt x="16423" y="8677"/>
                  </a:cubicBezTo>
                  <a:cubicBezTo>
                    <a:pt x="16010" y="8706"/>
                    <a:pt x="15606" y="8720"/>
                    <a:pt x="15199" y="8720"/>
                  </a:cubicBezTo>
                  <a:cubicBezTo>
                    <a:pt x="14917" y="8720"/>
                    <a:pt x="14643" y="8706"/>
                    <a:pt x="14366" y="8677"/>
                  </a:cubicBezTo>
                  <a:cubicBezTo>
                    <a:pt x="14089" y="8649"/>
                    <a:pt x="13829" y="8584"/>
                    <a:pt x="13574" y="8474"/>
                  </a:cubicBezTo>
                  <a:cubicBezTo>
                    <a:pt x="13574" y="8104"/>
                    <a:pt x="13645" y="7754"/>
                    <a:pt x="13792" y="7421"/>
                  </a:cubicBezTo>
                  <a:cubicBezTo>
                    <a:pt x="13936" y="7087"/>
                    <a:pt x="14094" y="6751"/>
                    <a:pt x="14275" y="6413"/>
                  </a:cubicBezTo>
                  <a:cubicBezTo>
                    <a:pt x="14448" y="6074"/>
                    <a:pt x="14606" y="5721"/>
                    <a:pt x="14747" y="5351"/>
                  </a:cubicBezTo>
                  <a:cubicBezTo>
                    <a:pt x="14886" y="4984"/>
                    <a:pt x="14953" y="4574"/>
                    <a:pt x="14953" y="4122"/>
                  </a:cubicBezTo>
                  <a:cubicBezTo>
                    <a:pt x="14953" y="3823"/>
                    <a:pt x="14905" y="3529"/>
                    <a:pt x="14812" y="3236"/>
                  </a:cubicBezTo>
                  <a:cubicBezTo>
                    <a:pt x="14716" y="2945"/>
                    <a:pt x="14583" y="2677"/>
                    <a:pt x="14411" y="2439"/>
                  </a:cubicBezTo>
                  <a:cubicBezTo>
                    <a:pt x="14238" y="2199"/>
                    <a:pt x="14027" y="2002"/>
                    <a:pt x="13775" y="1843"/>
                  </a:cubicBezTo>
                  <a:cubicBezTo>
                    <a:pt x="13521" y="1688"/>
                    <a:pt x="13230" y="1606"/>
                    <a:pt x="12893" y="1606"/>
                  </a:cubicBezTo>
                  <a:lnTo>
                    <a:pt x="12744" y="1606"/>
                  </a:lnTo>
                  <a:cubicBezTo>
                    <a:pt x="12681" y="1606"/>
                    <a:pt x="12631" y="1617"/>
                    <a:pt x="12594" y="1634"/>
                  </a:cubicBezTo>
                  <a:cubicBezTo>
                    <a:pt x="12523" y="1671"/>
                    <a:pt x="12481" y="1705"/>
                    <a:pt x="12472" y="1742"/>
                  </a:cubicBezTo>
                  <a:cubicBezTo>
                    <a:pt x="12464" y="1778"/>
                    <a:pt x="12450" y="1838"/>
                    <a:pt x="12430" y="1920"/>
                  </a:cubicBezTo>
                  <a:cubicBezTo>
                    <a:pt x="12323" y="2450"/>
                    <a:pt x="12221" y="3007"/>
                    <a:pt x="12128" y="3586"/>
                  </a:cubicBezTo>
                  <a:cubicBezTo>
                    <a:pt x="12034" y="4167"/>
                    <a:pt x="11854" y="4698"/>
                    <a:pt x="11596" y="5176"/>
                  </a:cubicBezTo>
                  <a:cubicBezTo>
                    <a:pt x="11334" y="5636"/>
                    <a:pt x="11000" y="6034"/>
                    <a:pt x="10596" y="6367"/>
                  </a:cubicBezTo>
                  <a:cubicBezTo>
                    <a:pt x="10189" y="6701"/>
                    <a:pt x="9802" y="7051"/>
                    <a:pt x="9432" y="7421"/>
                  </a:cubicBezTo>
                  <a:cubicBezTo>
                    <a:pt x="9169" y="7700"/>
                    <a:pt x="8949" y="7954"/>
                    <a:pt x="8771" y="8183"/>
                  </a:cubicBezTo>
                  <a:cubicBezTo>
                    <a:pt x="8593" y="8412"/>
                    <a:pt x="8403" y="8632"/>
                    <a:pt x="8211" y="8833"/>
                  </a:cubicBezTo>
                  <a:cubicBezTo>
                    <a:pt x="8016" y="9036"/>
                    <a:pt x="7799" y="9222"/>
                    <a:pt x="7556" y="9400"/>
                  </a:cubicBezTo>
                  <a:cubicBezTo>
                    <a:pt x="7313" y="9575"/>
                    <a:pt x="7019" y="9736"/>
                    <a:pt x="6674" y="9880"/>
                  </a:cubicBezTo>
                  <a:lnTo>
                    <a:pt x="6646" y="9880"/>
                  </a:lnTo>
                  <a:lnTo>
                    <a:pt x="6646" y="18572"/>
                  </a:lnTo>
                  <a:cubicBezTo>
                    <a:pt x="7279" y="18572"/>
                    <a:pt x="7889" y="18649"/>
                    <a:pt x="8485" y="18795"/>
                  </a:cubicBezTo>
                  <a:cubicBezTo>
                    <a:pt x="9081" y="18945"/>
                    <a:pt x="9683" y="19103"/>
                    <a:pt x="10294" y="19270"/>
                  </a:cubicBezTo>
                  <a:cubicBezTo>
                    <a:pt x="10901" y="19439"/>
                    <a:pt x="11537" y="19592"/>
                    <a:pt x="12207" y="19741"/>
                  </a:cubicBezTo>
                  <a:cubicBezTo>
                    <a:pt x="12874" y="19891"/>
                    <a:pt x="13594" y="19965"/>
                    <a:pt x="14374" y="19965"/>
                  </a:cubicBezTo>
                  <a:cubicBezTo>
                    <a:pt x="14781" y="19965"/>
                    <a:pt x="15222" y="19939"/>
                    <a:pt x="15699" y="19885"/>
                  </a:cubicBezTo>
                  <a:cubicBezTo>
                    <a:pt x="16177" y="19829"/>
                    <a:pt x="16626" y="19710"/>
                    <a:pt x="17047" y="19527"/>
                  </a:cubicBezTo>
                  <a:cubicBezTo>
                    <a:pt x="17468" y="19343"/>
                    <a:pt x="17816" y="19086"/>
                    <a:pt x="18101" y="18762"/>
                  </a:cubicBezTo>
                  <a:cubicBezTo>
                    <a:pt x="18387" y="18440"/>
                    <a:pt x="18525" y="18010"/>
                    <a:pt x="18525" y="17477"/>
                  </a:cubicBezTo>
                  <a:cubicBezTo>
                    <a:pt x="18525" y="17386"/>
                    <a:pt x="18522" y="17304"/>
                    <a:pt x="18517" y="17225"/>
                  </a:cubicBezTo>
                  <a:cubicBezTo>
                    <a:pt x="18503" y="17152"/>
                    <a:pt x="18488" y="17070"/>
                    <a:pt x="18471" y="16980"/>
                  </a:cubicBezTo>
                  <a:cubicBezTo>
                    <a:pt x="18785" y="16836"/>
                    <a:pt x="19028" y="16596"/>
                    <a:pt x="19195" y="16262"/>
                  </a:cubicBezTo>
                  <a:cubicBezTo>
                    <a:pt x="19364" y="15929"/>
                    <a:pt x="19446" y="15593"/>
                    <a:pt x="19446" y="15263"/>
                  </a:cubicBezTo>
                  <a:cubicBezTo>
                    <a:pt x="19449" y="14912"/>
                    <a:pt x="19350" y="14605"/>
                    <a:pt x="19164" y="14342"/>
                  </a:cubicBezTo>
                </a:path>
              </a:pathLst>
            </a:custGeom>
            <a:solidFill>
              <a:srgbClr val="FFFFFF"/>
            </a:solidFill>
            <a:ln>
              <a:noFill/>
            </a:ln>
            <a:effectLst/>
          </p:spPr>
          <p:txBody>
            <a:bodyPr lIns="38100" tIns="38100" rIns="38100" bIns="38100" anchor="ct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mn-ea"/>
                <a:ea typeface="+mn-ea"/>
                <a:cs typeface="+mn-cs"/>
              </a:endParaRPr>
            </a:p>
          </p:txBody>
        </p:sp>
      </p:grpSp>
      <p:grpSp>
        <p:nvGrpSpPr>
          <p:cNvPr id="44040" name="Group 16"/>
          <p:cNvGrpSpPr/>
          <p:nvPr/>
        </p:nvGrpSpPr>
        <p:grpSpPr>
          <a:xfrm>
            <a:off x="7656513" y="4700588"/>
            <a:ext cx="285750" cy="285750"/>
            <a:chOff x="0" y="0"/>
            <a:chExt cx="965499" cy="965499"/>
          </a:xfrm>
        </p:grpSpPr>
        <p:sp>
          <p:nvSpPr>
            <p:cNvPr id="32" name="AutoShape 17"/>
            <p:cNvSpPr/>
            <p:nvPr/>
          </p:nvSpPr>
          <p:spPr bwMode="auto">
            <a:xfrm>
              <a:off x="0" y="0"/>
              <a:ext cx="965499" cy="965499"/>
            </a:xfrm>
            <a:custGeom>
              <a:avLst/>
              <a:gdLst>
                <a:gd name="T0" fmla="*/ 482725 w 19679"/>
                <a:gd name="T1" fmla="*/ 529874 h 19679"/>
                <a:gd name="T2" fmla="*/ 482725 w 19679"/>
                <a:gd name="T3" fmla="*/ 529874 h 19679"/>
                <a:gd name="T4" fmla="*/ 482725 w 19679"/>
                <a:gd name="T5" fmla="*/ 529874 h 19679"/>
                <a:gd name="T6" fmla="*/ 482725 w 19679"/>
                <a:gd name="T7" fmla="*/ 529874 h 19679"/>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9679" h="19679">
                  <a:moveTo>
                    <a:pt x="16796" y="2881"/>
                  </a:moveTo>
                  <a:cubicBezTo>
                    <a:pt x="20638" y="6724"/>
                    <a:pt x="20638" y="12953"/>
                    <a:pt x="16796" y="16796"/>
                  </a:cubicBezTo>
                  <a:cubicBezTo>
                    <a:pt x="12953" y="20639"/>
                    <a:pt x="6724" y="20639"/>
                    <a:pt x="2881" y="16796"/>
                  </a:cubicBezTo>
                  <a:cubicBezTo>
                    <a:pt x="-961" y="12953"/>
                    <a:pt x="-961" y="6724"/>
                    <a:pt x="2881" y="2881"/>
                  </a:cubicBezTo>
                  <a:cubicBezTo>
                    <a:pt x="6724" y="-961"/>
                    <a:pt x="12953" y="-961"/>
                    <a:pt x="16796" y="2881"/>
                  </a:cubicBezTo>
                  <a:close/>
                </a:path>
              </a:pathLst>
            </a:custGeom>
            <a:solidFill>
              <a:schemeClr val="bg1">
                <a:lumMod val="65000"/>
              </a:schemeClr>
            </a:solidFill>
            <a:ln>
              <a:noFill/>
            </a:ln>
            <a:effectLst/>
          </p:spPr>
          <p:txBody>
            <a:bodyPr lIns="0" tIns="0" rIns="0" bIns="0" anchor="ct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mn-ea"/>
                <a:ea typeface="+mn-ea"/>
                <a:cs typeface="+mn-cs"/>
              </a:endParaRPr>
            </a:p>
          </p:txBody>
        </p:sp>
        <p:sp>
          <p:nvSpPr>
            <p:cNvPr id="33" name="AutoShape 18"/>
            <p:cNvSpPr/>
            <p:nvPr/>
          </p:nvSpPr>
          <p:spPr bwMode="auto">
            <a:xfrm>
              <a:off x="295012" y="262829"/>
              <a:ext cx="391565" cy="396927"/>
            </a:xfrm>
            <a:custGeom>
              <a:avLst/>
              <a:gdLst>
                <a:gd name="T0" fmla="*/ 196990 w 21600"/>
                <a:gd name="T1" fmla="*/ 196990 h 21600"/>
                <a:gd name="T2" fmla="*/ 196990 w 21600"/>
                <a:gd name="T3" fmla="*/ 196990 h 21600"/>
                <a:gd name="T4" fmla="*/ 196990 w 21600"/>
                <a:gd name="T5" fmla="*/ 196990 h 21600"/>
                <a:gd name="T6" fmla="*/ 196990 w 21600"/>
                <a:gd name="T7" fmla="*/ 196990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600" h="21600">
                  <a:moveTo>
                    <a:pt x="21600" y="6949"/>
                  </a:moveTo>
                  <a:cubicBezTo>
                    <a:pt x="21600" y="7542"/>
                    <a:pt x="21407" y="8153"/>
                    <a:pt x="21017" y="8781"/>
                  </a:cubicBezTo>
                  <a:cubicBezTo>
                    <a:pt x="20628" y="9416"/>
                    <a:pt x="20109" y="10015"/>
                    <a:pt x="19458" y="10585"/>
                  </a:cubicBezTo>
                  <a:cubicBezTo>
                    <a:pt x="18806" y="11152"/>
                    <a:pt x="18040" y="11651"/>
                    <a:pt x="17159" y="12083"/>
                  </a:cubicBezTo>
                  <a:cubicBezTo>
                    <a:pt x="16275" y="12512"/>
                    <a:pt x="15327" y="12820"/>
                    <a:pt x="14315" y="12996"/>
                  </a:cubicBezTo>
                  <a:cubicBezTo>
                    <a:pt x="13880" y="13090"/>
                    <a:pt x="13492" y="13284"/>
                    <a:pt x="13151" y="13578"/>
                  </a:cubicBezTo>
                  <a:cubicBezTo>
                    <a:pt x="12809" y="13872"/>
                    <a:pt x="12641" y="14204"/>
                    <a:pt x="12641" y="14571"/>
                  </a:cubicBezTo>
                  <a:cubicBezTo>
                    <a:pt x="12641" y="14900"/>
                    <a:pt x="12713" y="15140"/>
                    <a:pt x="12865" y="15293"/>
                  </a:cubicBezTo>
                  <a:cubicBezTo>
                    <a:pt x="13015" y="15449"/>
                    <a:pt x="13177" y="15596"/>
                    <a:pt x="13364" y="15728"/>
                  </a:cubicBezTo>
                  <a:cubicBezTo>
                    <a:pt x="13546" y="15866"/>
                    <a:pt x="13717" y="16010"/>
                    <a:pt x="13874" y="16169"/>
                  </a:cubicBezTo>
                  <a:cubicBezTo>
                    <a:pt x="14032" y="16330"/>
                    <a:pt x="14125" y="16574"/>
                    <a:pt x="14160" y="16903"/>
                  </a:cubicBezTo>
                  <a:cubicBezTo>
                    <a:pt x="14195" y="17117"/>
                    <a:pt x="14187" y="17340"/>
                    <a:pt x="14133" y="17564"/>
                  </a:cubicBezTo>
                  <a:cubicBezTo>
                    <a:pt x="14099" y="17696"/>
                    <a:pt x="14200" y="17805"/>
                    <a:pt x="14432" y="17893"/>
                  </a:cubicBezTo>
                  <a:cubicBezTo>
                    <a:pt x="14667" y="17981"/>
                    <a:pt x="14956" y="18069"/>
                    <a:pt x="15295" y="18154"/>
                  </a:cubicBezTo>
                  <a:cubicBezTo>
                    <a:pt x="15637" y="18236"/>
                    <a:pt x="15987" y="18342"/>
                    <a:pt x="16344" y="18468"/>
                  </a:cubicBezTo>
                  <a:cubicBezTo>
                    <a:pt x="16705" y="18595"/>
                    <a:pt x="16975" y="18756"/>
                    <a:pt x="17164" y="18953"/>
                  </a:cubicBezTo>
                  <a:cubicBezTo>
                    <a:pt x="17266" y="19050"/>
                    <a:pt x="17351" y="19232"/>
                    <a:pt x="17415" y="19511"/>
                  </a:cubicBezTo>
                  <a:cubicBezTo>
                    <a:pt x="17477" y="19790"/>
                    <a:pt x="17519" y="20090"/>
                    <a:pt x="17535" y="20416"/>
                  </a:cubicBezTo>
                  <a:cubicBezTo>
                    <a:pt x="17554" y="20727"/>
                    <a:pt x="17527" y="21000"/>
                    <a:pt x="17463" y="21241"/>
                  </a:cubicBezTo>
                  <a:cubicBezTo>
                    <a:pt x="17394" y="21479"/>
                    <a:pt x="17268" y="21599"/>
                    <a:pt x="17089" y="21599"/>
                  </a:cubicBezTo>
                  <a:lnTo>
                    <a:pt x="4496" y="21599"/>
                  </a:lnTo>
                  <a:cubicBezTo>
                    <a:pt x="4328" y="21599"/>
                    <a:pt x="4205" y="21479"/>
                    <a:pt x="4130" y="21241"/>
                  </a:cubicBezTo>
                  <a:cubicBezTo>
                    <a:pt x="4061" y="21000"/>
                    <a:pt x="4032" y="20727"/>
                    <a:pt x="4048" y="20416"/>
                  </a:cubicBezTo>
                  <a:cubicBezTo>
                    <a:pt x="4066" y="20090"/>
                    <a:pt x="4109" y="19790"/>
                    <a:pt x="4170" y="19511"/>
                  </a:cubicBezTo>
                  <a:cubicBezTo>
                    <a:pt x="4235" y="19232"/>
                    <a:pt x="4317" y="19050"/>
                    <a:pt x="4421" y="18953"/>
                  </a:cubicBezTo>
                  <a:cubicBezTo>
                    <a:pt x="4616" y="18768"/>
                    <a:pt x="4889" y="18606"/>
                    <a:pt x="5239" y="18474"/>
                  </a:cubicBezTo>
                  <a:cubicBezTo>
                    <a:pt x="5588" y="18345"/>
                    <a:pt x="5933" y="18236"/>
                    <a:pt x="6269" y="18154"/>
                  </a:cubicBezTo>
                  <a:cubicBezTo>
                    <a:pt x="6606" y="18069"/>
                    <a:pt x="6897" y="17984"/>
                    <a:pt x="7145" y="17901"/>
                  </a:cubicBezTo>
                  <a:cubicBezTo>
                    <a:pt x="7394" y="17816"/>
                    <a:pt x="7498" y="17705"/>
                    <a:pt x="7463" y="17564"/>
                  </a:cubicBezTo>
                  <a:cubicBezTo>
                    <a:pt x="7428" y="17432"/>
                    <a:pt x="7412" y="17311"/>
                    <a:pt x="7412" y="17205"/>
                  </a:cubicBezTo>
                  <a:lnTo>
                    <a:pt x="7412" y="16903"/>
                  </a:lnTo>
                  <a:cubicBezTo>
                    <a:pt x="7428" y="16574"/>
                    <a:pt x="7519" y="16330"/>
                    <a:pt x="7687" y="16169"/>
                  </a:cubicBezTo>
                  <a:cubicBezTo>
                    <a:pt x="7853" y="16010"/>
                    <a:pt x="8034" y="15866"/>
                    <a:pt x="8224" y="15728"/>
                  </a:cubicBezTo>
                  <a:cubicBezTo>
                    <a:pt x="8416" y="15593"/>
                    <a:pt x="8584" y="15446"/>
                    <a:pt x="8729" y="15293"/>
                  </a:cubicBezTo>
                  <a:cubicBezTo>
                    <a:pt x="8873" y="15140"/>
                    <a:pt x="8945" y="14900"/>
                    <a:pt x="8945" y="14571"/>
                  </a:cubicBezTo>
                  <a:cubicBezTo>
                    <a:pt x="8945" y="14204"/>
                    <a:pt x="8777" y="13875"/>
                    <a:pt x="8440" y="13578"/>
                  </a:cubicBezTo>
                  <a:cubicBezTo>
                    <a:pt x="8104" y="13281"/>
                    <a:pt x="7706" y="13090"/>
                    <a:pt x="7247" y="12996"/>
                  </a:cubicBezTo>
                  <a:cubicBezTo>
                    <a:pt x="6251" y="12811"/>
                    <a:pt x="5311" y="12497"/>
                    <a:pt x="4435" y="12062"/>
                  </a:cubicBezTo>
                  <a:cubicBezTo>
                    <a:pt x="3554" y="11628"/>
                    <a:pt x="2790" y="11128"/>
                    <a:pt x="2133" y="10570"/>
                  </a:cubicBezTo>
                  <a:cubicBezTo>
                    <a:pt x="1479" y="10012"/>
                    <a:pt x="958" y="9416"/>
                    <a:pt x="574" y="8781"/>
                  </a:cubicBezTo>
                  <a:cubicBezTo>
                    <a:pt x="189" y="8153"/>
                    <a:pt x="0" y="7542"/>
                    <a:pt x="0" y="6949"/>
                  </a:cubicBezTo>
                  <a:lnTo>
                    <a:pt x="0" y="4320"/>
                  </a:lnTo>
                  <a:cubicBezTo>
                    <a:pt x="0" y="4009"/>
                    <a:pt x="93" y="3756"/>
                    <a:pt x="285" y="3553"/>
                  </a:cubicBezTo>
                  <a:cubicBezTo>
                    <a:pt x="475" y="3354"/>
                    <a:pt x="712" y="3254"/>
                    <a:pt x="998" y="3254"/>
                  </a:cubicBezTo>
                  <a:lnTo>
                    <a:pt x="5124" y="3254"/>
                  </a:lnTo>
                  <a:cubicBezTo>
                    <a:pt x="5108" y="3139"/>
                    <a:pt x="5097" y="3025"/>
                    <a:pt x="5097" y="2901"/>
                  </a:cubicBezTo>
                  <a:lnTo>
                    <a:pt x="5097" y="2564"/>
                  </a:lnTo>
                  <a:lnTo>
                    <a:pt x="5097" y="2505"/>
                  </a:lnTo>
                  <a:cubicBezTo>
                    <a:pt x="5097" y="2005"/>
                    <a:pt x="5118" y="1594"/>
                    <a:pt x="5156" y="1265"/>
                  </a:cubicBezTo>
                  <a:cubicBezTo>
                    <a:pt x="5193" y="939"/>
                    <a:pt x="5260" y="684"/>
                    <a:pt x="5353" y="499"/>
                  </a:cubicBezTo>
                  <a:cubicBezTo>
                    <a:pt x="5444" y="320"/>
                    <a:pt x="5580" y="187"/>
                    <a:pt x="5754" y="111"/>
                  </a:cubicBezTo>
                  <a:cubicBezTo>
                    <a:pt x="5928" y="38"/>
                    <a:pt x="6165" y="0"/>
                    <a:pt x="6464" y="0"/>
                  </a:cubicBezTo>
                  <a:lnTo>
                    <a:pt x="15132" y="0"/>
                  </a:lnTo>
                  <a:cubicBezTo>
                    <a:pt x="15410" y="0"/>
                    <a:pt x="15645" y="38"/>
                    <a:pt x="15829" y="111"/>
                  </a:cubicBezTo>
                  <a:cubicBezTo>
                    <a:pt x="16011" y="187"/>
                    <a:pt x="16149" y="320"/>
                    <a:pt x="16243" y="499"/>
                  </a:cubicBezTo>
                  <a:cubicBezTo>
                    <a:pt x="16336" y="684"/>
                    <a:pt x="16403" y="939"/>
                    <a:pt x="16435" y="1265"/>
                  </a:cubicBezTo>
                  <a:cubicBezTo>
                    <a:pt x="16470" y="1594"/>
                    <a:pt x="16486" y="2006"/>
                    <a:pt x="16486" y="2505"/>
                  </a:cubicBezTo>
                  <a:lnTo>
                    <a:pt x="16486" y="2863"/>
                  </a:lnTo>
                  <a:cubicBezTo>
                    <a:pt x="16486" y="2989"/>
                    <a:pt x="16478" y="3119"/>
                    <a:pt x="16459" y="3251"/>
                  </a:cubicBezTo>
                  <a:lnTo>
                    <a:pt x="20603" y="3251"/>
                  </a:lnTo>
                  <a:cubicBezTo>
                    <a:pt x="20884" y="3251"/>
                    <a:pt x="21119" y="3351"/>
                    <a:pt x="21314" y="3550"/>
                  </a:cubicBezTo>
                  <a:cubicBezTo>
                    <a:pt x="21503" y="3753"/>
                    <a:pt x="21599" y="4006"/>
                    <a:pt x="21599" y="4317"/>
                  </a:cubicBezTo>
                  <a:lnTo>
                    <a:pt x="21599" y="6949"/>
                  </a:lnTo>
                  <a:lnTo>
                    <a:pt x="21600" y="6949"/>
                  </a:lnTo>
                  <a:close/>
                  <a:moveTo>
                    <a:pt x="6283" y="10550"/>
                  </a:moveTo>
                  <a:cubicBezTo>
                    <a:pt x="6072" y="9798"/>
                    <a:pt x="5882" y="8978"/>
                    <a:pt x="5714" y="8082"/>
                  </a:cubicBezTo>
                  <a:cubicBezTo>
                    <a:pt x="5548" y="7189"/>
                    <a:pt x="5407" y="6299"/>
                    <a:pt x="5287" y="5415"/>
                  </a:cubicBezTo>
                  <a:lnTo>
                    <a:pt x="1962" y="5415"/>
                  </a:lnTo>
                  <a:lnTo>
                    <a:pt x="1962" y="6949"/>
                  </a:lnTo>
                  <a:cubicBezTo>
                    <a:pt x="1962" y="7137"/>
                    <a:pt x="2064" y="7389"/>
                    <a:pt x="2264" y="7709"/>
                  </a:cubicBezTo>
                  <a:cubicBezTo>
                    <a:pt x="2462" y="8029"/>
                    <a:pt x="2753" y="8358"/>
                    <a:pt x="3126" y="8699"/>
                  </a:cubicBezTo>
                  <a:cubicBezTo>
                    <a:pt x="3500" y="9040"/>
                    <a:pt x="3954" y="9381"/>
                    <a:pt x="4488" y="9707"/>
                  </a:cubicBezTo>
                  <a:cubicBezTo>
                    <a:pt x="5022" y="10033"/>
                    <a:pt x="5618" y="10315"/>
                    <a:pt x="6283" y="10550"/>
                  </a:cubicBezTo>
                  <a:moveTo>
                    <a:pt x="19629" y="5415"/>
                  </a:moveTo>
                  <a:lnTo>
                    <a:pt x="16280" y="5415"/>
                  </a:lnTo>
                  <a:cubicBezTo>
                    <a:pt x="16179" y="6299"/>
                    <a:pt x="16043" y="7189"/>
                    <a:pt x="15877" y="8082"/>
                  </a:cubicBezTo>
                  <a:cubicBezTo>
                    <a:pt x="15712" y="8978"/>
                    <a:pt x="15522" y="9798"/>
                    <a:pt x="15308" y="10550"/>
                  </a:cubicBezTo>
                  <a:cubicBezTo>
                    <a:pt x="15973" y="10315"/>
                    <a:pt x="16574" y="10033"/>
                    <a:pt x="17105" y="9707"/>
                  </a:cubicBezTo>
                  <a:cubicBezTo>
                    <a:pt x="17637" y="9381"/>
                    <a:pt x="18091" y="9040"/>
                    <a:pt x="18467" y="8699"/>
                  </a:cubicBezTo>
                  <a:cubicBezTo>
                    <a:pt x="18844" y="8358"/>
                    <a:pt x="19130" y="8029"/>
                    <a:pt x="19330" y="7709"/>
                  </a:cubicBezTo>
                  <a:cubicBezTo>
                    <a:pt x="19530" y="7389"/>
                    <a:pt x="19629" y="7137"/>
                    <a:pt x="19629" y="6949"/>
                  </a:cubicBezTo>
                  <a:lnTo>
                    <a:pt x="19629" y="5415"/>
                  </a:lnTo>
                  <a:close/>
                </a:path>
              </a:pathLst>
            </a:custGeom>
            <a:solidFill>
              <a:srgbClr val="FFFFFF"/>
            </a:solidFill>
            <a:ln>
              <a:noFill/>
            </a:ln>
            <a:effectLst/>
          </p:spPr>
          <p:txBody>
            <a:bodyPr lIns="38100" tIns="38100" rIns="38100" bIns="38100" anchor="ct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mn-ea"/>
                <a:ea typeface="+mn-ea"/>
                <a:cs typeface="+mn-cs"/>
              </a:endParaRPr>
            </a:p>
          </p:txBody>
        </p:sp>
      </p:grpSp>
      <p:grpSp>
        <p:nvGrpSpPr>
          <p:cNvPr id="44041" name="Group 19"/>
          <p:cNvGrpSpPr/>
          <p:nvPr/>
        </p:nvGrpSpPr>
        <p:grpSpPr>
          <a:xfrm>
            <a:off x="8059738" y="4700588"/>
            <a:ext cx="285750" cy="285750"/>
            <a:chOff x="0" y="0"/>
            <a:chExt cx="965499" cy="965499"/>
          </a:xfrm>
        </p:grpSpPr>
        <p:sp>
          <p:nvSpPr>
            <p:cNvPr id="35" name="AutoShape 20"/>
            <p:cNvSpPr/>
            <p:nvPr/>
          </p:nvSpPr>
          <p:spPr bwMode="auto">
            <a:xfrm>
              <a:off x="0" y="0"/>
              <a:ext cx="965499" cy="965499"/>
            </a:xfrm>
            <a:custGeom>
              <a:avLst/>
              <a:gdLst>
                <a:gd name="T0" fmla="*/ 482725 w 19679"/>
                <a:gd name="T1" fmla="*/ 529874 h 19679"/>
                <a:gd name="T2" fmla="*/ 482725 w 19679"/>
                <a:gd name="T3" fmla="*/ 529874 h 19679"/>
                <a:gd name="T4" fmla="*/ 482725 w 19679"/>
                <a:gd name="T5" fmla="*/ 529874 h 19679"/>
                <a:gd name="T6" fmla="*/ 482725 w 19679"/>
                <a:gd name="T7" fmla="*/ 529874 h 19679"/>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9679" h="19679">
                  <a:moveTo>
                    <a:pt x="16796" y="2881"/>
                  </a:moveTo>
                  <a:cubicBezTo>
                    <a:pt x="20638" y="6724"/>
                    <a:pt x="20638" y="12953"/>
                    <a:pt x="16796" y="16796"/>
                  </a:cubicBezTo>
                  <a:cubicBezTo>
                    <a:pt x="12953" y="20639"/>
                    <a:pt x="6724" y="20639"/>
                    <a:pt x="2881" y="16796"/>
                  </a:cubicBezTo>
                  <a:cubicBezTo>
                    <a:pt x="-961" y="12953"/>
                    <a:pt x="-961" y="6724"/>
                    <a:pt x="2881" y="2881"/>
                  </a:cubicBezTo>
                  <a:cubicBezTo>
                    <a:pt x="6724" y="-961"/>
                    <a:pt x="12953" y="-961"/>
                    <a:pt x="16796" y="2881"/>
                  </a:cubicBezTo>
                  <a:close/>
                </a:path>
              </a:pathLst>
            </a:custGeom>
            <a:solidFill>
              <a:schemeClr val="bg1">
                <a:lumMod val="65000"/>
              </a:schemeClr>
            </a:solidFill>
            <a:ln>
              <a:noFill/>
            </a:ln>
            <a:effectLst/>
          </p:spPr>
          <p:txBody>
            <a:bodyPr lIns="0" tIns="0" rIns="0" bIns="0" anchor="ct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mn-ea"/>
                <a:ea typeface="+mn-ea"/>
                <a:cs typeface="+mn-cs"/>
              </a:endParaRPr>
            </a:p>
          </p:txBody>
        </p:sp>
        <p:sp>
          <p:nvSpPr>
            <p:cNvPr id="36" name="AutoShape 21"/>
            <p:cNvSpPr/>
            <p:nvPr/>
          </p:nvSpPr>
          <p:spPr bwMode="auto">
            <a:xfrm>
              <a:off x="295012" y="316467"/>
              <a:ext cx="375472" cy="305743"/>
            </a:xfrm>
            <a:custGeom>
              <a:avLst/>
              <a:gdLst>
                <a:gd name="T0" fmla="*/ 190204 w 21600"/>
                <a:gd name="T1" fmla="*/ 153552 h 21600"/>
                <a:gd name="T2" fmla="*/ 190204 w 21600"/>
                <a:gd name="T3" fmla="*/ 153552 h 21600"/>
                <a:gd name="T4" fmla="*/ 190204 w 21600"/>
                <a:gd name="T5" fmla="*/ 153552 h 21600"/>
                <a:gd name="T6" fmla="*/ 190204 w 21600"/>
                <a:gd name="T7" fmla="*/ 153552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600" h="21600">
                  <a:moveTo>
                    <a:pt x="20263" y="3222"/>
                  </a:moveTo>
                  <a:cubicBezTo>
                    <a:pt x="20632" y="3222"/>
                    <a:pt x="20946" y="3384"/>
                    <a:pt x="21208" y="3713"/>
                  </a:cubicBezTo>
                  <a:cubicBezTo>
                    <a:pt x="21470" y="4042"/>
                    <a:pt x="21600" y="4427"/>
                    <a:pt x="21600" y="4865"/>
                  </a:cubicBezTo>
                  <a:lnTo>
                    <a:pt x="21600" y="19984"/>
                  </a:lnTo>
                  <a:cubicBezTo>
                    <a:pt x="21600" y="20421"/>
                    <a:pt x="21470" y="20803"/>
                    <a:pt x="21208" y="21121"/>
                  </a:cubicBezTo>
                  <a:cubicBezTo>
                    <a:pt x="20946" y="21441"/>
                    <a:pt x="20632" y="21600"/>
                    <a:pt x="20263" y="21600"/>
                  </a:cubicBezTo>
                  <a:lnTo>
                    <a:pt x="1348" y="21600"/>
                  </a:lnTo>
                  <a:cubicBezTo>
                    <a:pt x="981" y="21600"/>
                    <a:pt x="663" y="21441"/>
                    <a:pt x="399" y="21121"/>
                  </a:cubicBezTo>
                  <a:cubicBezTo>
                    <a:pt x="134" y="20803"/>
                    <a:pt x="0" y="20421"/>
                    <a:pt x="0" y="19984"/>
                  </a:cubicBezTo>
                  <a:lnTo>
                    <a:pt x="0" y="4865"/>
                  </a:lnTo>
                  <a:cubicBezTo>
                    <a:pt x="0" y="4427"/>
                    <a:pt x="134" y="4042"/>
                    <a:pt x="399" y="3713"/>
                  </a:cubicBezTo>
                  <a:cubicBezTo>
                    <a:pt x="663" y="3384"/>
                    <a:pt x="981" y="3222"/>
                    <a:pt x="1348" y="3222"/>
                  </a:cubicBezTo>
                  <a:lnTo>
                    <a:pt x="5638" y="3222"/>
                  </a:lnTo>
                  <a:lnTo>
                    <a:pt x="6318" y="1460"/>
                  </a:lnTo>
                  <a:cubicBezTo>
                    <a:pt x="6458" y="1057"/>
                    <a:pt x="6717" y="713"/>
                    <a:pt x="7089" y="425"/>
                  </a:cubicBezTo>
                  <a:cubicBezTo>
                    <a:pt x="7466" y="143"/>
                    <a:pt x="7838" y="0"/>
                    <a:pt x="8203" y="0"/>
                  </a:cubicBezTo>
                  <a:lnTo>
                    <a:pt x="13396" y="0"/>
                  </a:lnTo>
                  <a:cubicBezTo>
                    <a:pt x="13763" y="0"/>
                    <a:pt x="14135" y="143"/>
                    <a:pt x="14510" y="425"/>
                  </a:cubicBezTo>
                  <a:cubicBezTo>
                    <a:pt x="14884" y="713"/>
                    <a:pt x="15146" y="1057"/>
                    <a:pt x="15293" y="1460"/>
                  </a:cubicBezTo>
                  <a:lnTo>
                    <a:pt x="15961" y="3222"/>
                  </a:lnTo>
                  <a:lnTo>
                    <a:pt x="20263" y="3222"/>
                  </a:lnTo>
                  <a:close/>
                  <a:moveTo>
                    <a:pt x="10806" y="19185"/>
                  </a:moveTo>
                  <a:cubicBezTo>
                    <a:pt x="11572" y="19185"/>
                    <a:pt x="12299" y="19002"/>
                    <a:pt x="12987" y="18650"/>
                  </a:cubicBezTo>
                  <a:cubicBezTo>
                    <a:pt x="13672" y="18294"/>
                    <a:pt x="14270" y="17810"/>
                    <a:pt x="14774" y="17196"/>
                  </a:cubicBezTo>
                  <a:cubicBezTo>
                    <a:pt x="15278" y="16582"/>
                    <a:pt x="15677" y="15862"/>
                    <a:pt x="15974" y="15048"/>
                  </a:cubicBezTo>
                  <a:cubicBezTo>
                    <a:pt x="16270" y="14234"/>
                    <a:pt x="16419" y="13356"/>
                    <a:pt x="16419" y="12421"/>
                  </a:cubicBezTo>
                  <a:cubicBezTo>
                    <a:pt x="16419" y="11499"/>
                    <a:pt x="16270" y="10623"/>
                    <a:pt x="15974" y="9795"/>
                  </a:cubicBezTo>
                  <a:cubicBezTo>
                    <a:pt x="15677" y="8966"/>
                    <a:pt x="15278" y="8249"/>
                    <a:pt x="14774" y="7644"/>
                  </a:cubicBezTo>
                  <a:cubicBezTo>
                    <a:pt x="14270" y="7036"/>
                    <a:pt x="13672" y="6557"/>
                    <a:pt x="12987" y="6199"/>
                  </a:cubicBezTo>
                  <a:cubicBezTo>
                    <a:pt x="12299" y="5843"/>
                    <a:pt x="11572" y="5667"/>
                    <a:pt x="10806" y="5667"/>
                  </a:cubicBezTo>
                  <a:cubicBezTo>
                    <a:pt x="10039" y="5667"/>
                    <a:pt x="9312" y="5846"/>
                    <a:pt x="8619" y="6199"/>
                  </a:cubicBezTo>
                  <a:cubicBezTo>
                    <a:pt x="7929" y="6557"/>
                    <a:pt x="7332" y="7036"/>
                    <a:pt x="6827" y="7644"/>
                  </a:cubicBezTo>
                  <a:cubicBezTo>
                    <a:pt x="6323" y="8249"/>
                    <a:pt x="5922" y="8963"/>
                    <a:pt x="5625" y="9789"/>
                  </a:cubicBezTo>
                  <a:cubicBezTo>
                    <a:pt x="5329" y="10612"/>
                    <a:pt x="5180" y="11490"/>
                    <a:pt x="5180" y="12421"/>
                  </a:cubicBezTo>
                  <a:cubicBezTo>
                    <a:pt x="5180" y="13356"/>
                    <a:pt x="5329" y="14234"/>
                    <a:pt x="5625" y="15048"/>
                  </a:cubicBezTo>
                  <a:cubicBezTo>
                    <a:pt x="5922" y="15862"/>
                    <a:pt x="6323" y="16582"/>
                    <a:pt x="6827" y="17196"/>
                  </a:cubicBezTo>
                  <a:cubicBezTo>
                    <a:pt x="7332" y="17810"/>
                    <a:pt x="7929" y="18294"/>
                    <a:pt x="8619" y="18650"/>
                  </a:cubicBezTo>
                  <a:cubicBezTo>
                    <a:pt x="9312" y="19005"/>
                    <a:pt x="10039" y="19185"/>
                    <a:pt x="10806" y="19185"/>
                  </a:cubicBezTo>
                  <a:moveTo>
                    <a:pt x="10806" y="7832"/>
                  </a:moveTo>
                  <a:cubicBezTo>
                    <a:pt x="11337" y="7832"/>
                    <a:pt x="11834" y="7953"/>
                    <a:pt x="12294" y="8191"/>
                  </a:cubicBezTo>
                  <a:cubicBezTo>
                    <a:pt x="12754" y="8432"/>
                    <a:pt x="13158" y="8755"/>
                    <a:pt x="13501" y="9169"/>
                  </a:cubicBezTo>
                  <a:cubicBezTo>
                    <a:pt x="13846" y="9583"/>
                    <a:pt x="14118" y="10068"/>
                    <a:pt x="14316" y="10623"/>
                  </a:cubicBezTo>
                  <a:cubicBezTo>
                    <a:pt x="14515" y="11184"/>
                    <a:pt x="14615" y="11781"/>
                    <a:pt x="14615" y="12421"/>
                  </a:cubicBezTo>
                  <a:cubicBezTo>
                    <a:pt x="14615" y="13056"/>
                    <a:pt x="14515" y="13649"/>
                    <a:pt x="14316" y="14205"/>
                  </a:cubicBezTo>
                  <a:cubicBezTo>
                    <a:pt x="14118" y="14757"/>
                    <a:pt x="13846" y="15245"/>
                    <a:pt x="13501" y="15668"/>
                  </a:cubicBezTo>
                  <a:cubicBezTo>
                    <a:pt x="13158" y="16091"/>
                    <a:pt x="12752" y="16420"/>
                    <a:pt x="12289" y="16661"/>
                  </a:cubicBezTo>
                  <a:cubicBezTo>
                    <a:pt x="11824" y="16899"/>
                    <a:pt x="11330" y="17016"/>
                    <a:pt x="10806" y="17016"/>
                  </a:cubicBezTo>
                  <a:cubicBezTo>
                    <a:pt x="10274" y="17016"/>
                    <a:pt x="9777" y="16899"/>
                    <a:pt x="9312" y="16661"/>
                  </a:cubicBezTo>
                  <a:cubicBezTo>
                    <a:pt x="8847" y="16420"/>
                    <a:pt x="8443" y="16091"/>
                    <a:pt x="8100" y="15668"/>
                  </a:cubicBezTo>
                  <a:cubicBezTo>
                    <a:pt x="7755" y="15245"/>
                    <a:pt x="7483" y="14754"/>
                    <a:pt x="7285" y="14199"/>
                  </a:cubicBezTo>
                  <a:cubicBezTo>
                    <a:pt x="7084" y="13641"/>
                    <a:pt x="6984" y="13044"/>
                    <a:pt x="6984" y="12421"/>
                  </a:cubicBezTo>
                  <a:cubicBezTo>
                    <a:pt x="6984" y="11781"/>
                    <a:pt x="7084" y="11184"/>
                    <a:pt x="7285" y="10623"/>
                  </a:cubicBezTo>
                  <a:cubicBezTo>
                    <a:pt x="7483" y="10068"/>
                    <a:pt x="7755" y="9583"/>
                    <a:pt x="8100" y="9169"/>
                  </a:cubicBezTo>
                  <a:cubicBezTo>
                    <a:pt x="8443" y="8755"/>
                    <a:pt x="8847" y="8431"/>
                    <a:pt x="9312" y="8191"/>
                  </a:cubicBezTo>
                  <a:cubicBezTo>
                    <a:pt x="9777" y="7953"/>
                    <a:pt x="10274" y="7832"/>
                    <a:pt x="10806" y="7832"/>
                  </a:cubicBezTo>
                </a:path>
              </a:pathLst>
            </a:custGeom>
            <a:solidFill>
              <a:srgbClr val="FFFFFF"/>
            </a:solidFill>
            <a:ln>
              <a:noFill/>
            </a:ln>
            <a:effectLst/>
          </p:spPr>
          <p:txBody>
            <a:bodyPr lIns="38100" tIns="38100" rIns="38100" bIns="38100" anchor="ct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mn-ea"/>
                <a:ea typeface="+mn-ea"/>
                <a:cs typeface="+mn-cs"/>
              </a:endParaRPr>
            </a:p>
          </p:txBody>
        </p:sp>
      </p:grpSp>
      <p:grpSp>
        <p:nvGrpSpPr>
          <p:cNvPr id="44042" name="Group 22"/>
          <p:cNvGrpSpPr/>
          <p:nvPr/>
        </p:nvGrpSpPr>
        <p:grpSpPr>
          <a:xfrm>
            <a:off x="8462963" y="4700588"/>
            <a:ext cx="285750" cy="285750"/>
            <a:chOff x="0" y="0"/>
            <a:chExt cx="965499" cy="965499"/>
          </a:xfrm>
        </p:grpSpPr>
        <p:sp>
          <p:nvSpPr>
            <p:cNvPr id="38" name="AutoShape 23"/>
            <p:cNvSpPr/>
            <p:nvPr/>
          </p:nvSpPr>
          <p:spPr bwMode="auto">
            <a:xfrm>
              <a:off x="0" y="0"/>
              <a:ext cx="965499" cy="965499"/>
            </a:xfrm>
            <a:custGeom>
              <a:avLst/>
              <a:gdLst>
                <a:gd name="T0" fmla="*/ 482725 w 19679"/>
                <a:gd name="T1" fmla="*/ 529874 h 19679"/>
                <a:gd name="T2" fmla="*/ 482725 w 19679"/>
                <a:gd name="T3" fmla="*/ 529874 h 19679"/>
                <a:gd name="T4" fmla="*/ 482725 w 19679"/>
                <a:gd name="T5" fmla="*/ 529874 h 19679"/>
                <a:gd name="T6" fmla="*/ 482725 w 19679"/>
                <a:gd name="T7" fmla="*/ 529874 h 19679"/>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9679" h="19679">
                  <a:moveTo>
                    <a:pt x="16796" y="2881"/>
                  </a:moveTo>
                  <a:cubicBezTo>
                    <a:pt x="20638" y="6724"/>
                    <a:pt x="20638" y="12953"/>
                    <a:pt x="16796" y="16796"/>
                  </a:cubicBezTo>
                  <a:cubicBezTo>
                    <a:pt x="12953" y="20639"/>
                    <a:pt x="6724" y="20639"/>
                    <a:pt x="2881" y="16796"/>
                  </a:cubicBezTo>
                  <a:cubicBezTo>
                    <a:pt x="-961" y="12953"/>
                    <a:pt x="-961" y="6724"/>
                    <a:pt x="2881" y="2881"/>
                  </a:cubicBezTo>
                  <a:cubicBezTo>
                    <a:pt x="6724" y="-961"/>
                    <a:pt x="12953" y="-961"/>
                    <a:pt x="16796" y="2881"/>
                  </a:cubicBezTo>
                  <a:close/>
                </a:path>
              </a:pathLst>
            </a:custGeom>
            <a:solidFill>
              <a:schemeClr val="bg1">
                <a:lumMod val="65000"/>
              </a:schemeClr>
            </a:solidFill>
            <a:ln>
              <a:noFill/>
            </a:ln>
            <a:effectLst/>
          </p:spPr>
          <p:txBody>
            <a:bodyPr lIns="0" tIns="0" rIns="0" bIns="0" anchor="ct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mn-ea"/>
                <a:ea typeface="+mn-ea"/>
                <a:cs typeface="+mn-cs"/>
              </a:endParaRPr>
            </a:p>
          </p:txBody>
        </p:sp>
        <p:sp>
          <p:nvSpPr>
            <p:cNvPr id="39" name="AutoShape 24"/>
            <p:cNvSpPr/>
            <p:nvPr/>
          </p:nvSpPr>
          <p:spPr bwMode="auto">
            <a:xfrm>
              <a:off x="295012" y="332561"/>
              <a:ext cx="380837" cy="295012"/>
            </a:xfrm>
            <a:custGeom>
              <a:avLst/>
              <a:gdLst>
                <a:gd name="T0" fmla="*/ 190204 w 21600"/>
                <a:gd name="T1" fmla="*/ 148081 h 21600"/>
                <a:gd name="T2" fmla="*/ 190204 w 21600"/>
                <a:gd name="T3" fmla="*/ 148081 h 21600"/>
                <a:gd name="T4" fmla="*/ 190204 w 21600"/>
                <a:gd name="T5" fmla="*/ 148081 h 21600"/>
                <a:gd name="T6" fmla="*/ 190204 w 21600"/>
                <a:gd name="T7" fmla="*/ 148081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600" h="21600">
                  <a:moveTo>
                    <a:pt x="10782" y="15633"/>
                  </a:moveTo>
                  <a:cubicBezTo>
                    <a:pt x="11211" y="15633"/>
                    <a:pt x="11622" y="15565"/>
                    <a:pt x="12011" y="15416"/>
                  </a:cubicBezTo>
                  <a:cubicBezTo>
                    <a:pt x="12403" y="15272"/>
                    <a:pt x="12778" y="15084"/>
                    <a:pt x="13138" y="14855"/>
                  </a:cubicBezTo>
                  <a:cubicBezTo>
                    <a:pt x="13498" y="14626"/>
                    <a:pt x="13845" y="14361"/>
                    <a:pt x="14181" y="14073"/>
                  </a:cubicBezTo>
                  <a:cubicBezTo>
                    <a:pt x="14516" y="13774"/>
                    <a:pt x="14844" y="13471"/>
                    <a:pt x="15168" y="13160"/>
                  </a:cubicBezTo>
                  <a:cubicBezTo>
                    <a:pt x="16142" y="12226"/>
                    <a:pt x="17126" y="11306"/>
                    <a:pt x="18120" y="10410"/>
                  </a:cubicBezTo>
                  <a:cubicBezTo>
                    <a:pt x="19112" y="9515"/>
                    <a:pt x="20113" y="8616"/>
                    <a:pt x="21120" y="7714"/>
                  </a:cubicBezTo>
                  <a:cubicBezTo>
                    <a:pt x="21198" y="7640"/>
                    <a:pt x="21279" y="7570"/>
                    <a:pt x="21360" y="7496"/>
                  </a:cubicBezTo>
                  <a:cubicBezTo>
                    <a:pt x="21443" y="7429"/>
                    <a:pt x="21524" y="7347"/>
                    <a:pt x="21600" y="7250"/>
                  </a:cubicBezTo>
                  <a:lnTo>
                    <a:pt x="21600" y="19981"/>
                  </a:lnTo>
                  <a:cubicBezTo>
                    <a:pt x="21600" y="20416"/>
                    <a:pt x="21470" y="20800"/>
                    <a:pt x="21208" y="21118"/>
                  </a:cubicBezTo>
                  <a:cubicBezTo>
                    <a:pt x="20946" y="21438"/>
                    <a:pt x="20632" y="21600"/>
                    <a:pt x="20265" y="21600"/>
                  </a:cubicBezTo>
                  <a:lnTo>
                    <a:pt x="1346" y="21600"/>
                  </a:lnTo>
                  <a:cubicBezTo>
                    <a:pt x="979" y="21600"/>
                    <a:pt x="663" y="21438"/>
                    <a:pt x="396" y="21118"/>
                  </a:cubicBezTo>
                  <a:cubicBezTo>
                    <a:pt x="132" y="20803"/>
                    <a:pt x="0" y="20419"/>
                    <a:pt x="0" y="19981"/>
                  </a:cubicBezTo>
                  <a:lnTo>
                    <a:pt x="0" y="7250"/>
                  </a:lnTo>
                  <a:cubicBezTo>
                    <a:pt x="75" y="7347"/>
                    <a:pt x="156" y="7429"/>
                    <a:pt x="239" y="7496"/>
                  </a:cubicBezTo>
                  <a:cubicBezTo>
                    <a:pt x="320" y="7570"/>
                    <a:pt x="401" y="7640"/>
                    <a:pt x="479" y="7714"/>
                  </a:cubicBezTo>
                  <a:cubicBezTo>
                    <a:pt x="1488" y="8616"/>
                    <a:pt x="2487" y="9514"/>
                    <a:pt x="3481" y="10410"/>
                  </a:cubicBezTo>
                  <a:cubicBezTo>
                    <a:pt x="4473" y="11306"/>
                    <a:pt x="5457" y="12223"/>
                    <a:pt x="6434" y="13160"/>
                  </a:cubicBezTo>
                  <a:cubicBezTo>
                    <a:pt x="6738" y="13454"/>
                    <a:pt x="7058" y="13744"/>
                    <a:pt x="7394" y="14038"/>
                  </a:cubicBezTo>
                  <a:cubicBezTo>
                    <a:pt x="7729" y="14338"/>
                    <a:pt x="8079" y="14599"/>
                    <a:pt x="8437" y="14840"/>
                  </a:cubicBezTo>
                  <a:cubicBezTo>
                    <a:pt x="8797" y="15075"/>
                    <a:pt x="9174" y="15269"/>
                    <a:pt x="9568" y="15413"/>
                  </a:cubicBezTo>
                  <a:cubicBezTo>
                    <a:pt x="9965" y="15563"/>
                    <a:pt x="10371" y="15633"/>
                    <a:pt x="10782" y="15633"/>
                  </a:cubicBezTo>
                  <a:moveTo>
                    <a:pt x="10782" y="12413"/>
                  </a:moveTo>
                  <a:cubicBezTo>
                    <a:pt x="10540" y="12413"/>
                    <a:pt x="10278" y="12334"/>
                    <a:pt x="9996" y="12167"/>
                  </a:cubicBezTo>
                  <a:cubicBezTo>
                    <a:pt x="9715" y="12005"/>
                    <a:pt x="9441" y="11806"/>
                    <a:pt x="9171" y="11576"/>
                  </a:cubicBezTo>
                  <a:cubicBezTo>
                    <a:pt x="8900" y="11347"/>
                    <a:pt x="8638" y="11106"/>
                    <a:pt x="8380" y="10854"/>
                  </a:cubicBezTo>
                  <a:cubicBezTo>
                    <a:pt x="8121" y="10601"/>
                    <a:pt x="7896" y="10390"/>
                    <a:pt x="7700" y="10222"/>
                  </a:cubicBezTo>
                  <a:cubicBezTo>
                    <a:pt x="6752" y="9356"/>
                    <a:pt x="5819" y="8507"/>
                    <a:pt x="4891" y="7664"/>
                  </a:cubicBezTo>
                  <a:cubicBezTo>
                    <a:pt x="3966" y="6815"/>
                    <a:pt x="3023" y="5960"/>
                    <a:pt x="2061" y="5087"/>
                  </a:cubicBezTo>
                  <a:cubicBezTo>
                    <a:pt x="1882" y="4920"/>
                    <a:pt x="1672" y="4691"/>
                    <a:pt x="1434" y="4406"/>
                  </a:cubicBezTo>
                  <a:cubicBezTo>
                    <a:pt x="1194" y="4118"/>
                    <a:pt x="974" y="3804"/>
                    <a:pt x="766" y="3460"/>
                  </a:cubicBezTo>
                  <a:cubicBezTo>
                    <a:pt x="560" y="3110"/>
                    <a:pt x="384" y="2761"/>
                    <a:pt x="239" y="2405"/>
                  </a:cubicBezTo>
                  <a:cubicBezTo>
                    <a:pt x="95" y="2050"/>
                    <a:pt x="22" y="1724"/>
                    <a:pt x="22" y="1436"/>
                  </a:cubicBezTo>
                  <a:cubicBezTo>
                    <a:pt x="22" y="1051"/>
                    <a:pt x="164" y="713"/>
                    <a:pt x="443" y="425"/>
                  </a:cubicBezTo>
                  <a:cubicBezTo>
                    <a:pt x="727" y="143"/>
                    <a:pt x="1025" y="0"/>
                    <a:pt x="1346" y="0"/>
                  </a:cubicBezTo>
                  <a:lnTo>
                    <a:pt x="20265" y="0"/>
                  </a:lnTo>
                  <a:cubicBezTo>
                    <a:pt x="20583" y="0"/>
                    <a:pt x="20882" y="143"/>
                    <a:pt x="21161" y="425"/>
                  </a:cubicBezTo>
                  <a:cubicBezTo>
                    <a:pt x="21438" y="713"/>
                    <a:pt x="21577" y="1051"/>
                    <a:pt x="21577" y="1436"/>
                  </a:cubicBezTo>
                  <a:cubicBezTo>
                    <a:pt x="21577" y="1724"/>
                    <a:pt x="21504" y="2050"/>
                    <a:pt x="21360" y="2405"/>
                  </a:cubicBezTo>
                  <a:cubicBezTo>
                    <a:pt x="21215" y="2761"/>
                    <a:pt x="21039" y="3110"/>
                    <a:pt x="20833" y="3460"/>
                  </a:cubicBezTo>
                  <a:cubicBezTo>
                    <a:pt x="20627" y="3804"/>
                    <a:pt x="20402" y="4121"/>
                    <a:pt x="20165" y="4406"/>
                  </a:cubicBezTo>
                  <a:cubicBezTo>
                    <a:pt x="19927" y="4691"/>
                    <a:pt x="19717" y="4923"/>
                    <a:pt x="19538" y="5087"/>
                  </a:cubicBezTo>
                  <a:cubicBezTo>
                    <a:pt x="18578" y="5948"/>
                    <a:pt x="17633" y="6803"/>
                    <a:pt x="16708" y="7652"/>
                  </a:cubicBezTo>
                  <a:cubicBezTo>
                    <a:pt x="15782" y="8501"/>
                    <a:pt x="14844" y="9356"/>
                    <a:pt x="13899" y="10222"/>
                  </a:cubicBezTo>
                  <a:cubicBezTo>
                    <a:pt x="13703" y="10390"/>
                    <a:pt x="13481" y="10601"/>
                    <a:pt x="13226" y="10854"/>
                  </a:cubicBezTo>
                  <a:cubicBezTo>
                    <a:pt x="12971" y="11106"/>
                    <a:pt x="12709" y="11347"/>
                    <a:pt x="12435" y="11576"/>
                  </a:cubicBezTo>
                  <a:cubicBezTo>
                    <a:pt x="12161" y="11806"/>
                    <a:pt x="11884" y="12005"/>
                    <a:pt x="11603" y="12167"/>
                  </a:cubicBezTo>
                  <a:cubicBezTo>
                    <a:pt x="11321" y="12334"/>
                    <a:pt x="11064" y="12413"/>
                    <a:pt x="10829" y="12413"/>
                  </a:cubicBezTo>
                  <a:lnTo>
                    <a:pt x="10804" y="12413"/>
                  </a:lnTo>
                  <a:lnTo>
                    <a:pt x="10782" y="12413"/>
                  </a:lnTo>
                  <a:close/>
                </a:path>
              </a:pathLst>
            </a:custGeom>
            <a:solidFill>
              <a:srgbClr val="FFFFFF"/>
            </a:solidFill>
            <a:ln>
              <a:noFill/>
            </a:ln>
            <a:effectLst/>
          </p:spPr>
          <p:txBody>
            <a:bodyPr lIns="38100" tIns="38100" rIns="38100" bIns="38100" anchor="ct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mn-ea"/>
                <a:ea typeface="+mn-ea"/>
                <a:cs typeface="+mn-cs"/>
              </a:endParaRPr>
            </a:p>
          </p:txBody>
        </p:sp>
      </p:grpSp>
      <p:pic>
        <p:nvPicPr>
          <p:cNvPr id="44043" name="Picture 25"/>
          <p:cNvPicPr>
            <a:picLocks noChangeAspect="1"/>
          </p:cNvPicPr>
          <p:nvPr/>
        </p:nvPicPr>
        <p:blipFill>
          <a:blip r:embed="rId1"/>
          <a:stretch>
            <a:fillRect/>
          </a:stretch>
        </p:blipFill>
        <p:spPr>
          <a:xfrm>
            <a:off x="2189163" y="1658938"/>
            <a:ext cx="1066800" cy="1036637"/>
          </a:xfrm>
          <a:prstGeom prst="rect">
            <a:avLst/>
          </a:prstGeom>
          <a:noFill/>
          <a:ln w="9525">
            <a:noFill/>
          </a:ln>
        </p:spPr>
      </p:pic>
    </p:spTree>
  </p:cSld>
  <p:clrMapOvr>
    <a:masterClrMapping/>
  </p:clrMapOvr>
  <p:transition advTm="0"/>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62469" name="Picture 5"/>
          <p:cNvPicPr>
            <a:picLocks noChangeAspect="1" noChangeArrowheads="1"/>
          </p:cNvPicPr>
          <p:nvPr/>
        </p:nvPicPr>
        <p:blipFill rotWithShape="1">
          <a:blip r:embed="rId1" cstate="print"/>
          <a:srcRect l="5592" t="8351" r="11039" b="15784"/>
          <a:stretch>
            <a:fillRect/>
          </a:stretch>
        </p:blipFill>
        <p:spPr bwMode="auto">
          <a:xfrm>
            <a:off x="5852506" y="2801458"/>
            <a:ext cx="2877271" cy="1970314"/>
          </a:xfrm>
          <a:prstGeom prst="roundRect">
            <a:avLst/>
          </a:prstGeom>
          <a:noFill/>
          <a:ln>
            <a:noFill/>
          </a:ln>
          <a:effectLst/>
        </p:spPr>
      </p:pic>
      <p:sp>
        <p:nvSpPr>
          <p:cNvPr id="45059" name="矩形 1"/>
          <p:cNvSpPr/>
          <p:nvPr/>
        </p:nvSpPr>
        <p:spPr>
          <a:xfrm>
            <a:off x="601663" y="1203325"/>
            <a:ext cx="4572000" cy="2676525"/>
          </a:xfrm>
          <a:prstGeom prst="rect">
            <a:avLst/>
          </a:prstGeom>
          <a:noFill/>
          <a:ln w="9525">
            <a:noFill/>
          </a:ln>
        </p:spPr>
        <p:txBody>
          <a:bodyPr>
            <a:spAutoFit/>
          </a:bodyPr>
          <a:p>
            <a:r>
              <a:rPr lang="zh-CN" altLang="zh-CN" b="1" dirty="0">
                <a:latin typeface="黑体" panose="02010609060101010101" pitchFamily="49" charset="-122"/>
                <a:ea typeface="黑体" panose="02010609060101010101" pitchFamily="49" charset="-122"/>
              </a:rPr>
              <a:t>新闻媒体、网络宣传报道。</a:t>
            </a:r>
            <a:endParaRPr lang="en-US" altLang="zh-CN" b="1" dirty="0">
              <a:latin typeface="黑体" panose="02010609060101010101" pitchFamily="49" charset="-122"/>
              <a:ea typeface="黑体" panose="02010609060101010101" pitchFamily="49" charset="-122"/>
            </a:endParaRPr>
          </a:p>
          <a:p>
            <a:endParaRPr lang="en-US" altLang="zh-CN" b="1" dirty="0">
              <a:latin typeface="黑体" panose="02010609060101010101" pitchFamily="49" charset="-122"/>
              <a:ea typeface="黑体" panose="02010609060101010101" pitchFamily="49" charset="-122"/>
            </a:endParaRPr>
          </a:p>
          <a:p>
            <a:pPr>
              <a:lnSpc>
                <a:spcPct val="200000"/>
              </a:lnSpc>
            </a:pPr>
            <a:r>
              <a:rPr lang="en-US" altLang="zh-CN" dirty="0">
                <a:latin typeface="黑体" panose="02010609060101010101" pitchFamily="49" charset="-122"/>
                <a:ea typeface="黑体" panose="02010609060101010101" pitchFamily="49" charset="-122"/>
              </a:rPr>
              <a:t>    </a:t>
            </a:r>
            <a:r>
              <a:rPr lang="zh-CN" altLang="zh-CN" sz="1600" dirty="0">
                <a:latin typeface="黑体" panose="02010609060101010101" pitchFamily="49" charset="-122"/>
                <a:ea typeface="黑体" panose="02010609060101010101" pitchFamily="49" charset="-122"/>
              </a:rPr>
              <a:t>围绕</a:t>
            </a:r>
            <a:r>
              <a:rPr lang="zh-CN" altLang="en-US" sz="1600" dirty="0">
                <a:latin typeface="黑体" panose="02010609060101010101" pitchFamily="49" charset="-122"/>
                <a:ea typeface="黑体" panose="02010609060101010101" pitchFamily="49" charset="-122"/>
              </a:rPr>
              <a:t>新</a:t>
            </a:r>
            <a:r>
              <a:rPr lang="en-US" altLang="zh-CN" sz="1600" dirty="0">
                <a:latin typeface="黑体" panose="02010609060101010101" pitchFamily="49" charset="-122"/>
                <a:ea typeface="黑体" panose="02010609060101010101" pitchFamily="49" charset="-122"/>
              </a:rPr>
              <a:t>《</a:t>
            </a:r>
            <a:r>
              <a:rPr lang="zh-CN" altLang="en-US" sz="1600" dirty="0">
                <a:latin typeface="黑体" panose="02010609060101010101" pitchFamily="49" charset="-122"/>
                <a:ea typeface="黑体" panose="02010609060101010101" pitchFamily="49" charset="-122"/>
              </a:rPr>
              <a:t>江苏省献血条例</a:t>
            </a:r>
            <a:r>
              <a:rPr lang="en-US" altLang="zh-CN" sz="1600" dirty="0">
                <a:latin typeface="黑体" panose="02010609060101010101" pitchFamily="49" charset="-122"/>
                <a:ea typeface="黑体" panose="02010609060101010101" pitchFamily="49" charset="-122"/>
              </a:rPr>
              <a:t>》 </a:t>
            </a:r>
            <a:r>
              <a:rPr lang="zh-CN" altLang="zh-CN" sz="1600" dirty="0">
                <a:latin typeface="黑体" panose="02010609060101010101" pitchFamily="49" charset="-122"/>
                <a:ea typeface="黑体" panose="02010609060101010101" pitchFamily="49" charset="-122"/>
              </a:rPr>
              <a:t>，开展主题鲜明、重点突出、深入扎实的宣传，做到电视有影、广播有声、报刊有文，并积极运用网站、微博、论坛等移动互联网新兴媒体</a:t>
            </a:r>
            <a:r>
              <a:rPr lang="zh-CN" altLang="en-US" sz="1600" dirty="0">
                <a:latin typeface="黑体" panose="02010609060101010101" pitchFamily="49" charset="-122"/>
                <a:ea typeface="黑体" panose="02010609060101010101" pitchFamily="49" charset="-122"/>
              </a:rPr>
              <a:t>开展宣贯工作。</a:t>
            </a:r>
            <a:endParaRPr lang="zh-CN" altLang="zh-CN" sz="1600" dirty="0">
              <a:latin typeface="黑体" panose="02010609060101010101" pitchFamily="49" charset="-122"/>
              <a:ea typeface="黑体" panose="02010609060101010101" pitchFamily="49" charset="-122"/>
            </a:endParaRPr>
          </a:p>
        </p:txBody>
      </p:sp>
      <p:pic>
        <p:nvPicPr>
          <p:cNvPr id="45060" name="Picture 2"/>
          <p:cNvPicPr>
            <a:picLocks noChangeAspect="1"/>
          </p:cNvPicPr>
          <p:nvPr/>
        </p:nvPicPr>
        <p:blipFill>
          <a:blip r:embed="rId2"/>
          <a:stretch>
            <a:fillRect/>
          </a:stretch>
        </p:blipFill>
        <p:spPr>
          <a:xfrm>
            <a:off x="593725" y="195263"/>
            <a:ext cx="7931150" cy="493712"/>
          </a:xfrm>
          <a:prstGeom prst="rect">
            <a:avLst/>
          </a:prstGeom>
          <a:noFill/>
          <a:ln w="9525">
            <a:noFill/>
          </a:ln>
        </p:spPr>
      </p:pic>
      <p:pic>
        <p:nvPicPr>
          <p:cNvPr id="45061" name="Picture 3"/>
          <p:cNvPicPr>
            <a:picLocks noChangeAspect="1"/>
          </p:cNvPicPr>
          <p:nvPr/>
        </p:nvPicPr>
        <p:blipFill>
          <a:blip r:embed="rId3"/>
          <a:stretch>
            <a:fillRect/>
          </a:stretch>
        </p:blipFill>
        <p:spPr>
          <a:xfrm>
            <a:off x="6543675" y="3686175"/>
            <a:ext cx="2206625" cy="1285875"/>
          </a:xfrm>
          <a:prstGeom prst="rect">
            <a:avLst/>
          </a:prstGeom>
          <a:noFill/>
          <a:ln w="9525">
            <a:noFill/>
          </a:ln>
        </p:spPr>
      </p:pic>
      <p:pic>
        <p:nvPicPr>
          <p:cNvPr id="45062" name="Picture 4"/>
          <p:cNvPicPr>
            <a:picLocks noChangeAspect="1"/>
          </p:cNvPicPr>
          <p:nvPr/>
        </p:nvPicPr>
        <p:blipFill>
          <a:blip r:embed="rId4"/>
          <a:stretch>
            <a:fillRect/>
          </a:stretch>
        </p:blipFill>
        <p:spPr>
          <a:xfrm>
            <a:off x="5776913" y="766763"/>
            <a:ext cx="2819400" cy="1873250"/>
          </a:xfrm>
          <a:prstGeom prst="rect">
            <a:avLst/>
          </a:prstGeom>
          <a:noFill/>
          <a:ln w="9525">
            <a:noFill/>
          </a:ln>
        </p:spPr>
      </p:pic>
    </p:spTree>
  </p:cSld>
  <p:clrMapOvr>
    <a:masterClrMapping/>
  </p:clrMapOvr>
  <p:transition spd="slow" advTm="0">
    <p:pull/>
  </p:transition>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46082" name="Image 12" descr="Divider Right.png"/>
          <p:cNvPicPr>
            <a:picLocks noChangeAspect="1"/>
          </p:cNvPicPr>
          <p:nvPr/>
        </p:nvPicPr>
        <p:blipFill>
          <a:blip r:embed="rId1"/>
          <a:stretch>
            <a:fillRect/>
          </a:stretch>
        </p:blipFill>
        <p:spPr>
          <a:xfrm>
            <a:off x="468313" y="411163"/>
            <a:ext cx="1522412" cy="52387"/>
          </a:xfrm>
          <a:prstGeom prst="rect">
            <a:avLst/>
          </a:prstGeom>
          <a:noFill/>
          <a:ln w="9525">
            <a:noFill/>
          </a:ln>
        </p:spPr>
      </p:pic>
      <p:pic>
        <p:nvPicPr>
          <p:cNvPr id="46083" name="Image 12" descr="Divider Right.png"/>
          <p:cNvPicPr>
            <a:picLocks noChangeAspect="1"/>
          </p:cNvPicPr>
          <p:nvPr/>
        </p:nvPicPr>
        <p:blipFill>
          <a:blip r:embed="rId2"/>
          <a:stretch>
            <a:fillRect/>
          </a:stretch>
        </p:blipFill>
        <p:spPr>
          <a:xfrm>
            <a:off x="6875463" y="411163"/>
            <a:ext cx="1522412" cy="52387"/>
          </a:xfrm>
          <a:prstGeom prst="rect">
            <a:avLst/>
          </a:prstGeom>
          <a:noFill/>
          <a:ln w="9525">
            <a:noFill/>
          </a:ln>
        </p:spPr>
      </p:pic>
      <p:sp>
        <p:nvSpPr>
          <p:cNvPr id="4" name="TextBox 3"/>
          <p:cNvSpPr txBox="1"/>
          <p:nvPr/>
        </p:nvSpPr>
        <p:spPr>
          <a:xfrm>
            <a:off x="2132013" y="298450"/>
            <a:ext cx="4462463" cy="276225"/>
          </a:xfrm>
          <a:prstGeom prst="rect">
            <a:avLst/>
          </a:prstGeom>
          <a:noFill/>
        </p:spPr>
        <p:txBody>
          <a:bodyPr lIns="0" tIns="0" rIns="0" bIns="0">
            <a:spAutoFit/>
          </a:bodyPr>
          <a:lstStyle/>
          <a:p>
            <a:pPr marR="0" defTabSz="914400">
              <a:buClrTx/>
              <a:buSzTx/>
              <a:buFontTx/>
              <a:buNone/>
              <a:defRPr/>
            </a:pPr>
            <a:r>
              <a:rPr kumimoji="0" lang="zh-CN" altLang="en-US" b="1" kern="1200" cap="none" spc="0" normalizeH="0" baseline="0" noProof="0" dirty="0">
                <a:solidFill>
                  <a:schemeClr val="tx1">
                    <a:lumMod val="50000"/>
                    <a:lumOff val="50000"/>
                  </a:schemeClr>
                </a:solidFill>
                <a:latin typeface="黑体" panose="02010609060101010101" pitchFamily="49" charset="-122"/>
                <a:ea typeface="黑体" panose="02010609060101010101" pitchFamily="49" charset="-122"/>
                <a:cs typeface="+mn-cs"/>
              </a:rPr>
              <a:t>      做好新</a:t>
            </a:r>
            <a:r>
              <a:rPr kumimoji="0" lang="en-US" altLang="zh-CN" b="1" kern="1200" cap="none" spc="0" normalizeH="0" baseline="0" noProof="0" dirty="0">
                <a:solidFill>
                  <a:schemeClr val="tx1">
                    <a:lumMod val="50000"/>
                    <a:lumOff val="50000"/>
                  </a:schemeClr>
                </a:solidFill>
                <a:latin typeface="黑体" panose="02010609060101010101" pitchFamily="49" charset="-122"/>
                <a:ea typeface="黑体" panose="02010609060101010101" pitchFamily="49" charset="-122"/>
                <a:cs typeface="+mn-cs"/>
              </a:rPr>
              <a:t>《</a:t>
            </a:r>
            <a:r>
              <a:rPr kumimoji="0" lang="zh-CN" altLang="en-US" b="1" kern="1200" cap="none" spc="0" normalizeH="0" baseline="0" noProof="0" dirty="0">
                <a:solidFill>
                  <a:schemeClr val="tx1">
                    <a:lumMod val="50000"/>
                    <a:lumOff val="50000"/>
                  </a:schemeClr>
                </a:solidFill>
                <a:latin typeface="黑体" panose="02010609060101010101" pitchFamily="49" charset="-122"/>
                <a:ea typeface="黑体" panose="02010609060101010101" pitchFamily="49" charset="-122"/>
                <a:cs typeface="+mn-cs"/>
              </a:rPr>
              <a:t>江苏省献血条例</a:t>
            </a:r>
            <a:r>
              <a:rPr kumimoji="0" lang="en-US" altLang="zh-CN" b="1" kern="1200" cap="none" spc="0" normalizeH="0" baseline="0" noProof="0" dirty="0">
                <a:solidFill>
                  <a:schemeClr val="tx1">
                    <a:lumMod val="50000"/>
                    <a:lumOff val="50000"/>
                  </a:schemeClr>
                </a:solidFill>
                <a:latin typeface="黑体" panose="02010609060101010101" pitchFamily="49" charset="-122"/>
                <a:ea typeface="黑体" panose="02010609060101010101" pitchFamily="49" charset="-122"/>
                <a:cs typeface="+mn-cs"/>
              </a:rPr>
              <a:t>》</a:t>
            </a:r>
            <a:r>
              <a:rPr kumimoji="0" lang="zh-CN" altLang="en-US" b="1" kern="1200" cap="none" spc="0" normalizeH="0" baseline="0" noProof="0" dirty="0">
                <a:solidFill>
                  <a:schemeClr val="tx1">
                    <a:lumMod val="50000"/>
                    <a:lumOff val="50000"/>
                  </a:schemeClr>
                </a:solidFill>
                <a:latin typeface="黑体" panose="02010609060101010101" pitchFamily="49" charset="-122"/>
                <a:ea typeface="黑体" panose="02010609060101010101" pitchFamily="49" charset="-122"/>
                <a:cs typeface="+mn-cs"/>
              </a:rPr>
              <a:t>宣贯工作</a:t>
            </a:r>
            <a:endParaRPr kumimoji="0" lang="zh-CN" altLang="en-US" b="1" kern="1200" cap="none" spc="0" normalizeH="0" baseline="0" noProof="0" dirty="0">
              <a:solidFill>
                <a:schemeClr val="tx1">
                  <a:lumMod val="50000"/>
                  <a:lumOff val="50000"/>
                </a:schemeClr>
              </a:solidFill>
              <a:latin typeface="黑体" panose="02010609060101010101" pitchFamily="49" charset="-122"/>
              <a:ea typeface="黑体" panose="02010609060101010101" pitchFamily="49" charset="-122"/>
              <a:cs typeface="+mn-cs"/>
            </a:endParaRPr>
          </a:p>
        </p:txBody>
      </p:sp>
      <p:cxnSp>
        <p:nvCxnSpPr>
          <p:cNvPr id="5" name="Straight Connector 21"/>
          <p:cNvCxnSpPr/>
          <p:nvPr/>
        </p:nvCxnSpPr>
        <p:spPr>
          <a:xfrm>
            <a:off x="2555875" y="700088"/>
            <a:ext cx="3671888" cy="0"/>
          </a:xfrm>
          <a:prstGeom prst="line">
            <a:avLst/>
          </a:prstGeom>
          <a:ln w="38100">
            <a:solidFill>
              <a:schemeClr val="bg2"/>
            </a:solidFill>
            <a:prstDash val="sysDash"/>
          </a:ln>
        </p:spPr>
        <p:style>
          <a:lnRef idx="1">
            <a:schemeClr val="accent1"/>
          </a:lnRef>
          <a:fillRef idx="0">
            <a:schemeClr val="accent1"/>
          </a:fillRef>
          <a:effectRef idx="0">
            <a:schemeClr val="accent1"/>
          </a:effectRef>
          <a:fontRef idx="minor">
            <a:schemeClr val="tx1"/>
          </a:fontRef>
        </p:style>
      </p:cxnSp>
      <p:cxnSp>
        <p:nvCxnSpPr>
          <p:cNvPr id="9" name="直接连接符 8"/>
          <p:cNvCxnSpPr/>
          <p:nvPr/>
        </p:nvCxnSpPr>
        <p:spPr>
          <a:xfrm>
            <a:off x="752475" y="2798763"/>
            <a:ext cx="8329613" cy="65088"/>
          </a:xfrm>
          <a:prstGeom prst="line">
            <a:avLst/>
          </a:prstGeom>
          <a:ln w="25400" cmpd="sng"/>
        </p:spPr>
        <p:style>
          <a:lnRef idx="1">
            <a:schemeClr val="accent1"/>
          </a:lnRef>
          <a:fillRef idx="0">
            <a:schemeClr val="accent1"/>
          </a:fillRef>
          <a:effectRef idx="0">
            <a:schemeClr val="accent1"/>
          </a:effectRef>
          <a:fontRef idx="minor">
            <a:schemeClr val="tx1"/>
          </a:fontRef>
        </p:style>
      </p:cxnSp>
      <p:cxnSp>
        <p:nvCxnSpPr>
          <p:cNvPr id="10" name="直接箭头连接符 9"/>
          <p:cNvCxnSpPr/>
          <p:nvPr/>
        </p:nvCxnSpPr>
        <p:spPr>
          <a:xfrm flipV="1">
            <a:off x="1689100" y="2552700"/>
            <a:ext cx="0" cy="222250"/>
          </a:xfrm>
          <a:prstGeom prst="straightConnector1">
            <a:avLst/>
          </a:prstGeom>
          <a:ln w="25400">
            <a:tailEnd type="arrow"/>
          </a:ln>
        </p:spPr>
        <p:style>
          <a:lnRef idx="1">
            <a:schemeClr val="accent1"/>
          </a:lnRef>
          <a:fillRef idx="0">
            <a:schemeClr val="accent1"/>
          </a:fillRef>
          <a:effectRef idx="0">
            <a:schemeClr val="accent1"/>
          </a:effectRef>
          <a:fontRef idx="minor">
            <a:schemeClr val="tx1"/>
          </a:fontRef>
        </p:style>
      </p:cxnSp>
      <p:cxnSp>
        <p:nvCxnSpPr>
          <p:cNvPr id="11" name="直接箭头连接符 10"/>
          <p:cNvCxnSpPr/>
          <p:nvPr/>
        </p:nvCxnSpPr>
        <p:spPr>
          <a:xfrm flipV="1">
            <a:off x="4549775" y="2598738"/>
            <a:ext cx="0" cy="222250"/>
          </a:xfrm>
          <a:prstGeom prst="straightConnector1">
            <a:avLst/>
          </a:prstGeom>
          <a:ln w="25400">
            <a:tailEnd type="arrow"/>
          </a:ln>
        </p:spPr>
        <p:style>
          <a:lnRef idx="1">
            <a:schemeClr val="accent1"/>
          </a:lnRef>
          <a:fillRef idx="0">
            <a:schemeClr val="accent1"/>
          </a:fillRef>
          <a:effectRef idx="0">
            <a:schemeClr val="accent1"/>
          </a:effectRef>
          <a:fontRef idx="minor">
            <a:schemeClr val="tx1"/>
          </a:fontRef>
        </p:style>
      </p:cxnSp>
      <p:cxnSp>
        <p:nvCxnSpPr>
          <p:cNvPr id="12" name="直接箭头连接符 11"/>
          <p:cNvCxnSpPr/>
          <p:nvPr/>
        </p:nvCxnSpPr>
        <p:spPr>
          <a:xfrm flipV="1">
            <a:off x="7467600" y="2606675"/>
            <a:ext cx="0" cy="223838"/>
          </a:xfrm>
          <a:prstGeom prst="straightConnector1">
            <a:avLst/>
          </a:prstGeom>
          <a:ln w="25400">
            <a:tailEnd type="arrow"/>
          </a:ln>
        </p:spPr>
        <p:style>
          <a:lnRef idx="1">
            <a:schemeClr val="accent1"/>
          </a:lnRef>
          <a:fillRef idx="0">
            <a:schemeClr val="accent1"/>
          </a:fillRef>
          <a:effectRef idx="0">
            <a:schemeClr val="accent1"/>
          </a:effectRef>
          <a:fontRef idx="minor">
            <a:schemeClr val="tx1"/>
          </a:fontRef>
        </p:style>
      </p:cxnSp>
      <p:sp>
        <p:nvSpPr>
          <p:cNvPr id="14" name="矩形 29"/>
          <p:cNvSpPr>
            <a:spLocks noChangeArrowheads="1"/>
          </p:cNvSpPr>
          <p:nvPr/>
        </p:nvSpPr>
        <p:spPr bwMode="auto">
          <a:xfrm>
            <a:off x="6911975" y="2262188"/>
            <a:ext cx="1111250" cy="307975"/>
          </a:xfrm>
          <a:prstGeom prst="rect">
            <a:avLst/>
          </a:prstGeom>
          <a:noFill/>
          <a:ln>
            <a:noFill/>
          </a:ln>
        </p:spPr>
        <p:txBody>
          <a:bodyPr>
            <a:spAutoFit/>
          </a:bodyPr>
          <a:lstStyle/>
          <a:p>
            <a:pPr marL="0" marR="0" lvl="0" indent="0" algn="l" defTabSz="914400" rtl="0" eaLnBrk="1" fontAlgn="base" latinLnBrk="0" hangingPunct="1">
              <a:lnSpc>
                <a:spcPct val="100000"/>
              </a:lnSpc>
              <a:spcBef>
                <a:spcPct val="0"/>
              </a:spcBef>
              <a:spcAft>
                <a:spcPct val="0"/>
              </a:spcAft>
              <a:buClrTx/>
              <a:buSzTx/>
              <a:buFontTx/>
              <a:buNone/>
              <a:defRPr/>
            </a:pPr>
            <a:r>
              <a:rPr kumimoji="0" lang="zh-CN" altLang="en-US" sz="1400" b="1" i="0" u="none" strike="noStrike" kern="1200" cap="none" spc="0" normalizeH="0" baseline="0" noProof="0" dirty="0">
                <a:ln>
                  <a:noFill/>
                </a:ln>
                <a:solidFill>
                  <a:schemeClr val="accent1">
                    <a:lumMod val="75000"/>
                  </a:schemeClr>
                </a:solidFill>
                <a:effectLst/>
                <a:uLnTx/>
                <a:uFillTx/>
                <a:latin typeface="黑体" panose="02010609060101010101" pitchFamily="49" charset="-122"/>
                <a:ea typeface="黑体" panose="02010609060101010101" pitchFamily="49" charset="-122"/>
                <a:cs typeface="+mn-cs"/>
              </a:rPr>
              <a:t>进医院</a:t>
            </a:r>
            <a:endParaRPr kumimoji="0" lang="zh-CN" altLang="en-US" sz="1400" b="1" i="0" u="none" strike="noStrike" kern="1200" cap="none" spc="0" normalizeH="0" baseline="0" noProof="0" dirty="0">
              <a:ln>
                <a:noFill/>
              </a:ln>
              <a:solidFill>
                <a:schemeClr val="accent1">
                  <a:lumMod val="75000"/>
                </a:schemeClr>
              </a:solidFill>
              <a:effectLst/>
              <a:uLnTx/>
              <a:uFillTx/>
              <a:latin typeface="黑体" panose="02010609060101010101" pitchFamily="49" charset="-122"/>
              <a:ea typeface="黑体" panose="02010609060101010101" pitchFamily="49" charset="-122"/>
              <a:cs typeface="+mn-cs"/>
            </a:endParaRPr>
          </a:p>
        </p:txBody>
      </p:sp>
      <p:sp>
        <p:nvSpPr>
          <p:cNvPr id="15" name="矩形 39"/>
          <p:cNvSpPr>
            <a:spLocks noChangeArrowheads="1"/>
          </p:cNvSpPr>
          <p:nvPr/>
        </p:nvSpPr>
        <p:spPr bwMode="auto">
          <a:xfrm>
            <a:off x="4071938" y="2238375"/>
            <a:ext cx="1165225" cy="307975"/>
          </a:xfrm>
          <a:prstGeom prst="rect">
            <a:avLst/>
          </a:prstGeom>
          <a:noFill/>
          <a:ln>
            <a:noFill/>
          </a:ln>
        </p:spPr>
        <p:txBody>
          <a:bodyPr>
            <a:spAutoFit/>
          </a:bodyPr>
          <a:lstStyle/>
          <a:p>
            <a:pPr marL="0" marR="0" lvl="0" indent="0" algn="l" defTabSz="914400" rtl="0" eaLnBrk="1" fontAlgn="base" latinLnBrk="0" hangingPunct="1">
              <a:lnSpc>
                <a:spcPct val="100000"/>
              </a:lnSpc>
              <a:spcBef>
                <a:spcPct val="0"/>
              </a:spcBef>
              <a:spcAft>
                <a:spcPct val="0"/>
              </a:spcAft>
              <a:buClrTx/>
              <a:buSzTx/>
              <a:buFontTx/>
              <a:buNone/>
              <a:defRPr/>
            </a:pPr>
            <a:r>
              <a:rPr kumimoji="0" lang="zh-CN" altLang="en-US" sz="1400" b="1" i="0" u="none" strike="noStrike" kern="1200" cap="none" spc="0" normalizeH="0" baseline="0" noProof="0" dirty="0">
                <a:ln>
                  <a:noFill/>
                </a:ln>
                <a:solidFill>
                  <a:schemeClr val="accent1">
                    <a:lumMod val="75000"/>
                  </a:schemeClr>
                </a:solidFill>
                <a:effectLst/>
                <a:uLnTx/>
                <a:uFillTx/>
                <a:latin typeface="黑体" panose="02010609060101010101" pitchFamily="49" charset="-122"/>
                <a:ea typeface="黑体" panose="02010609060101010101" pitchFamily="49" charset="-122"/>
                <a:cs typeface="+mn-cs"/>
              </a:rPr>
              <a:t>进学校</a:t>
            </a:r>
            <a:endParaRPr kumimoji="0" lang="zh-CN" altLang="en-US" sz="1400" b="1" i="0" u="none" strike="noStrike" kern="1200" cap="none" spc="0" normalizeH="0" baseline="0" noProof="0" dirty="0">
              <a:ln>
                <a:noFill/>
              </a:ln>
              <a:solidFill>
                <a:schemeClr val="accent1">
                  <a:lumMod val="75000"/>
                </a:schemeClr>
              </a:solidFill>
              <a:effectLst/>
              <a:uLnTx/>
              <a:uFillTx/>
              <a:latin typeface="黑体" panose="02010609060101010101" pitchFamily="49" charset="-122"/>
              <a:ea typeface="黑体" panose="02010609060101010101" pitchFamily="49" charset="-122"/>
              <a:cs typeface="+mn-cs"/>
            </a:endParaRPr>
          </a:p>
        </p:txBody>
      </p:sp>
      <p:sp>
        <p:nvSpPr>
          <p:cNvPr id="16" name="矩形 40"/>
          <p:cNvSpPr>
            <a:spLocks noChangeArrowheads="1"/>
          </p:cNvSpPr>
          <p:nvPr/>
        </p:nvSpPr>
        <p:spPr bwMode="auto">
          <a:xfrm>
            <a:off x="1185863" y="2200275"/>
            <a:ext cx="1006475" cy="307975"/>
          </a:xfrm>
          <a:prstGeom prst="rect">
            <a:avLst/>
          </a:prstGeom>
          <a:noFill/>
          <a:ln>
            <a:noFill/>
          </a:ln>
        </p:spPr>
        <p:txBody>
          <a:bodyPr>
            <a:spAutoFit/>
          </a:bodyPr>
          <a:lstStyle/>
          <a:p>
            <a:pPr marL="0" marR="0" lvl="0" indent="0" algn="l" defTabSz="914400" rtl="0" eaLnBrk="1" fontAlgn="base" latinLnBrk="0" hangingPunct="1">
              <a:lnSpc>
                <a:spcPct val="100000"/>
              </a:lnSpc>
              <a:spcBef>
                <a:spcPct val="0"/>
              </a:spcBef>
              <a:spcAft>
                <a:spcPct val="0"/>
              </a:spcAft>
              <a:buClrTx/>
              <a:buSzTx/>
              <a:buFontTx/>
              <a:buNone/>
              <a:defRPr/>
            </a:pPr>
            <a:r>
              <a:rPr kumimoji="0" lang="zh-CN" altLang="en-US" sz="1400" b="1" i="0" u="none" strike="noStrike" kern="1200" cap="none" spc="0" normalizeH="0" baseline="0" noProof="0" dirty="0">
                <a:ln>
                  <a:noFill/>
                </a:ln>
                <a:solidFill>
                  <a:schemeClr val="accent1">
                    <a:lumMod val="75000"/>
                  </a:schemeClr>
                </a:solidFill>
                <a:effectLst/>
                <a:uLnTx/>
                <a:uFillTx/>
                <a:latin typeface="黑体" panose="02010609060101010101" pitchFamily="49" charset="-122"/>
                <a:ea typeface="黑体" panose="02010609060101010101" pitchFamily="49" charset="-122"/>
                <a:cs typeface="+mn-cs"/>
              </a:rPr>
              <a:t>进社区</a:t>
            </a:r>
            <a:endParaRPr kumimoji="0" lang="zh-CN" altLang="en-US" sz="1400" b="1" i="0" u="none" strike="noStrike" kern="1200" cap="none" spc="0" normalizeH="0" baseline="0" noProof="0" dirty="0">
              <a:ln>
                <a:noFill/>
              </a:ln>
              <a:solidFill>
                <a:schemeClr val="accent1">
                  <a:lumMod val="75000"/>
                </a:schemeClr>
              </a:solidFill>
              <a:effectLst/>
              <a:uLnTx/>
              <a:uFillTx/>
              <a:latin typeface="黑体" panose="02010609060101010101" pitchFamily="49" charset="-122"/>
              <a:ea typeface="黑体" panose="02010609060101010101" pitchFamily="49" charset="-122"/>
              <a:cs typeface="+mn-cs"/>
            </a:endParaRPr>
          </a:p>
        </p:txBody>
      </p:sp>
      <p:pic>
        <p:nvPicPr>
          <p:cNvPr id="18" name="图片 14" descr="img_1309_副本.jpg"/>
          <p:cNvPicPr>
            <a:picLocks noChangeAspect="1"/>
          </p:cNvPicPr>
          <p:nvPr/>
        </p:nvPicPr>
        <p:blipFill>
          <a:blip r:embed="rId3" cstate="print"/>
          <a:srcRect/>
          <a:stretch>
            <a:fillRect/>
          </a:stretch>
        </p:blipFill>
        <p:spPr bwMode="auto">
          <a:xfrm>
            <a:off x="468314" y="813568"/>
            <a:ext cx="2375494" cy="1404341"/>
          </a:xfrm>
          <a:prstGeom prst="roundRect">
            <a:avLst/>
          </a:prstGeom>
          <a:ln>
            <a:noFill/>
          </a:ln>
          <a:effectLst>
            <a:outerShdw blurRad="292100" dist="139700" dir="2700000" algn="tl" rotWithShape="0">
              <a:srgbClr val="333333">
                <a:alpha val="65000"/>
              </a:srgbClr>
            </a:outerShdw>
          </a:effectLst>
        </p:spPr>
      </p:pic>
      <p:pic>
        <p:nvPicPr>
          <p:cNvPr id="19" name="图片 24" descr="mtxx2.jpg"/>
          <p:cNvPicPr>
            <a:picLocks noChangeAspect="1"/>
          </p:cNvPicPr>
          <p:nvPr/>
        </p:nvPicPr>
        <p:blipFill>
          <a:blip r:embed="rId4" cstate="print"/>
          <a:srcRect/>
          <a:stretch>
            <a:fillRect/>
          </a:stretch>
        </p:blipFill>
        <p:spPr bwMode="auto">
          <a:xfrm>
            <a:off x="3133368" y="813568"/>
            <a:ext cx="2824353" cy="1436660"/>
          </a:xfrm>
          <a:prstGeom prst="roundRect">
            <a:avLst/>
          </a:prstGeom>
          <a:ln>
            <a:noFill/>
          </a:ln>
          <a:effectLst>
            <a:outerShdw blurRad="292100" dist="139700" dir="2700000" algn="tl" rotWithShape="0">
              <a:srgbClr val="333333">
                <a:alpha val="65000"/>
              </a:srgbClr>
            </a:outerShdw>
          </a:effectLst>
        </p:spPr>
      </p:pic>
      <p:pic>
        <p:nvPicPr>
          <p:cNvPr id="21" name="图片 35" descr="2_副本.jpg"/>
          <p:cNvPicPr>
            <a:picLocks noChangeAspect="1"/>
          </p:cNvPicPr>
          <p:nvPr/>
        </p:nvPicPr>
        <p:blipFill>
          <a:blip r:embed="rId5" cstate="print"/>
          <a:srcRect t="1633"/>
          <a:stretch>
            <a:fillRect/>
          </a:stretch>
        </p:blipFill>
        <p:spPr bwMode="auto">
          <a:xfrm>
            <a:off x="6227763" y="813568"/>
            <a:ext cx="2352005" cy="1385566"/>
          </a:xfrm>
          <a:prstGeom prst="roundRect">
            <a:avLst/>
          </a:prstGeom>
          <a:ln>
            <a:noFill/>
          </a:ln>
          <a:effectLst>
            <a:outerShdw blurRad="292100" dist="139700" dir="2700000" algn="tl" rotWithShape="0">
              <a:srgbClr val="333333">
                <a:alpha val="65000"/>
              </a:srgbClr>
            </a:outerShdw>
          </a:effectLst>
        </p:spPr>
      </p:pic>
      <p:pic>
        <p:nvPicPr>
          <p:cNvPr id="22" name="Picture 2" descr="F:\20138601\办公室\2015\新华日报6.14专版\全省采供血机构照片\徐州中心血站照片\四走进\进农村\丰县农民献血.jpg"/>
          <p:cNvPicPr>
            <a:picLocks noChangeAspect="1" noChangeArrowheads="1"/>
          </p:cNvPicPr>
          <p:nvPr/>
        </p:nvPicPr>
        <p:blipFill>
          <a:blip r:embed="rId6" cstate="print"/>
          <a:srcRect/>
          <a:stretch>
            <a:fillRect/>
          </a:stretch>
        </p:blipFill>
        <p:spPr bwMode="auto">
          <a:xfrm>
            <a:off x="1947251" y="3142454"/>
            <a:ext cx="2372234" cy="1602861"/>
          </a:xfrm>
          <a:prstGeom prst="ellipse">
            <a:avLst/>
          </a:prstGeom>
          <a:ln>
            <a:noFill/>
          </a:ln>
          <a:effectLst>
            <a:outerShdw blurRad="292100" dist="139700" dir="2700000" algn="tl" rotWithShape="0">
              <a:srgbClr val="333333">
                <a:alpha val="65000"/>
              </a:srgbClr>
            </a:outerShdw>
          </a:effectLst>
        </p:spPr>
      </p:pic>
      <p:cxnSp>
        <p:nvCxnSpPr>
          <p:cNvPr id="23" name="直接箭头连接符 22"/>
          <p:cNvCxnSpPr/>
          <p:nvPr/>
        </p:nvCxnSpPr>
        <p:spPr>
          <a:xfrm>
            <a:off x="3133725" y="2863850"/>
            <a:ext cx="0" cy="233363"/>
          </a:xfrm>
          <a:prstGeom prst="straightConnector1">
            <a:avLst/>
          </a:prstGeom>
          <a:ln w="25400">
            <a:tailEnd type="arrow"/>
          </a:ln>
        </p:spPr>
        <p:style>
          <a:lnRef idx="1">
            <a:schemeClr val="accent1"/>
          </a:lnRef>
          <a:fillRef idx="0">
            <a:schemeClr val="accent1"/>
          </a:fillRef>
          <a:effectRef idx="0">
            <a:schemeClr val="accent1"/>
          </a:effectRef>
          <a:fontRef idx="minor">
            <a:schemeClr val="tx1"/>
          </a:fontRef>
        </p:style>
      </p:cxnSp>
      <p:sp>
        <p:nvSpPr>
          <p:cNvPr id="24" name="矩形 40"/>
          <p:cNvSpPr>
            <a:spLocks noChangeArrowheads="1"/>
          </p:cNvSpPr>
          <p:nvPr/>
        </p:nvSpPr>
        <p:spPr bwMode="auto">
          <a:xfrm>
            <a:off x="752475" y="3922713"/>
            <a:ext cx="1006475" cy="307975"/>
          </a:xfrm>
          <a:prstGeom prst="rect">
            <a:avLst/>
          </a:prstGeom>
          <a:noFill/>
          <a:ln>
            <a:noFill/>
          </a:ln>
        </p:spPr>
        <p:txBody>
          <a:bodyPr>
            <a:spAutoFit/>
          </a:bodyPr>
          <a:lstStyle/>
          <a:p>
            <a:pPr marL="0" marR="0" lvl="0" indent="0" algn="l" defTabSz="914400" rtl="0" eaLnBrk="1" fontAlgn="base" latinLnBrk="0" hangingPunct="1">
              <a:lnSpc>
                <a:spcPct val="100000"/>
              </a:lnSpc>
              <a:spcBef>
                <a:spcPct val="0"/>
              </a:spcBef>
              <a:spcAft>
                <a:spcPct val="0"/>
              </a:spcAft>
              <a:buClrTx/>
              <a:buSzTx/>
              <a:buFontTx/>
              <a:buNone/>
              <a:defRPr/>
            </a:pPr>
            <a:r>
              <a:rPr kumimoji="0" lang="zh-CN" altLang="en-US" sz="1400" b="1" i="0" u="none" strike="noStrike" kern="1200" cap="none" spc="0" normalizeH="0" baseline="0" noProof="0" dirty="0">
                <a:ln>
                  <a:noFill/>
                </a:ln>
                <a:solidFill>
                  <a:schemeClr val="accent1">
                    <a:lumMod val="75000"/>
                  </a:schemeClr>
                </a:solidFill>
                <a:effectLst/>
                <a:uLnTx/>
                <a:uFillTx/>
                <a:latin typeface="黑体" panose="02010609060101010101" pitchFamily="49" charset="-122"/>
                <a:ea typeface="黑体" panose="02010609060101010101" pitchFamily="49" charset="-122"/>
                <a:cs typeface="+mn-cs"/>
              </a:rPr>
              <a:t>进农村</a:t>
            </a:r>
            <a:endParaRPr kumimoji="0" lang="zh-CN" altLang="en-US" sz="1400" b="1" i="0" u="none" strike="noStrike" kern="1200" cap="none" spc="0" normalizeH="0" baseline="0" noProof="0" dirty="0">
              <a:ln>
                <a:noFill/>
              </a:ln>
              <a:solidFill>
                <a:schemeClr val="accent1">
                  <a:lumMod val="75000"/>
                </a:schemeClr>
              </a:solidFill>
              <a:effectLst/>
              <a:uLnTx/>
              <a:uFillTx/>
              <a:latin typeface="黑体" panose="02010609060101010101" pitchFamily="49" charset="-122"/>
              <a:ea typeface="黑体" panose="02010609060101010101" pitchFamily="49" charset="-122"/>
              <a:cs typeface="+mn-cs"/>
            </a:endParaRPr>
          </a:p>
        </p:txBody>
      </p:sp>
      <p:cxnSp>
        <p:nvCxnSpPr>
          <p:cNvPr id="25" name="直接箭头连接符 24"/>
          <p:cNvCxnSpPr/>
          <p:nvPr/>
        </p:nvCxnSpPr>
        <p:spPr>
          <a:xfrm>
            <a:off x="5957888" y="2863850"/>
            <a:ext cx="0" cy="233363"/>
          </a:xfrm>
          <a:prstGeom prst="straightConnector1">
            <a:avLst/>
          </a:prstGeom>
          <a:ln w="25400">
            <a:tailEnd type="arrow"/>
          </a:ln>
        </p:spPr>
        <p:style>
          <a:lnRef idx="1">
            <a:schemeClr val="accent1"/>
          </a:lnRef>
          <a:fillRef idx="0">
            <a:schemeClr val="accent1"/>
          </a:fillRef>
          <a:effectRef idx="0">
            <a:schemeClr val="accent1"/>
          </a:effectRef>
          <a:fontRef idx="minor">
            <a:schemeClr val="tx1"/>
          </a:fontRef>
        </p:style>
      </p:cxnSp>
      <p:pic>
        <p:nvPicPr>
          <p:cNvPr id="26" name="Picture 4" descr="http://www.zgxianxue.com/upload/fck/20150731090711_fck.jpg"/>
          <p:cNvPicPr>
            <a:picLocks noChangeAspect="1" noChangeArrowheads="1"/>
          </p:cNvPicPr>
          <p:nvPr/>
        </p:nvPicPr>
        <p:blipFill>
          <a:blip r:embed="rId7" cstate="print"/>
          <a:srcRect r="9999"/>
          <a:stretch>
            <a:fillRect/>
          </a:stretch>
        </p:blipFill>
        <p:spPr bwMode="auto">
          <a:xfrm>
            <a:off x="4647547" y="3147765"/>
            <a:ext cx="2605046" cy="1550623"/>
          </a:xfrm>
          <a:prstGeom prst="ellipse">
            <a:avLst/>
          </a:prstGeom>
          <a:ln>
            <a:noFill/>
          </a:ln>
          <a:effectLst>
            <a:outerShdw blurRad="292100" dist="139700" dir="2700000" algn="tl" rotWithShape="0">
              <a:srgbClr val="333333">
                <a:alpha val="65000"/>
              </a:srgbClr>
            </a:outerShdw>
          </a:effectLst>
        </p:spPr>
      </p:pic>
      <p:sp>
        <p:nvSpPr>
          <p:cNvPr id="27" name="矩形 29"/>
          <p:cNvSpPr>
            <a:spLocks noChangeArrowheads="1"/>
          </p:cNvSpPr>
          <p:nvPr/>
        </p:nvSpPr>
        <p:spPr bwMode="auto">
          <a:xfrm>
            <a:off x="7467600" y="3881438"/>
            <a:ext cx="1112838" cy="307975"/>
          </a:xfrm>
          <a:prstGeom prst="rect">
            <a:avLst/>
          </a:prstGeom>
          <a:noFill/>
          <a:ln>
            <a:noFill/>
          </a:ln>
        </p:spPr>
        <p:txBody>
          <a:bodyPr>
            <a:spAutoFit/>
          </a:bodyPr>
          <a:lstStyle/>
          <a:p>
            <a:pPr marL="0" marR="0" lvl="0" indent="0" algn="l" defTabSz="914400" rtl="0" eaLnBrk="1" fontAlgn="base" latinLnBrk="0" hangingPunct="1">
              <a:lnSpc>
                <a:spcPct val="100000"/>
              </a:lnSpc>
              <a:spcBef>
                <a:spcPct val="0"/>
              </a:spcBef>
              <a:spcAft>
                <a:spcPct val="0"/>
              </a:spcAft>
              <a:buClrTx/>
              <a:buSzTx/>
              <a:buFontTx/>
              <a:buNone/>
              <a:defRPr/>
            </a:pPr>
            <a:r>
              <a:rPr kumimoji="0" lang="zh-CN" altLang="en-US" sz="1400" b="1" i="0" u="none" strike="noStrike" kern="1200" cap="none" spc="0" normalizeH="0" baseline="0" noProof="0" dirty="0">
                <a:ln>
                  <a:noFill/>
                </a:ln>
                <a:solidFill>
                  <a:schemeClr val="accent1">
                    <a:lumMod val="75000"/>
                  </a:schemeClr>
                </a:solidFill>
                <a:effectLst/>
                <a:uLnTx/>
                <a:uFillTx/>
                <a:latin typeface="黑体" panose="02010609060101010101" pitchFamily="49" charset="-122"/>
                <a:ea typeface="黑体" panose="02010609060101010101" pitchFamily="49" charset="-122"/>
                <a:cs typeface="+mn-cs"/>
              </a:rPr>
              <a:t>进军营</a:t>
            </a:r>
            <a:endParaRPr kumimoji="0" lang="zh-CN" altLang="en-US" sz="1400" b="1" i="0" u="none" strike="noStrike" kern="1200" cap="none" spc="0" normalizeH="0" baseline="0" noProof="0" dirty="0">
              <a:ln>
                <a:noFill/>
              </a:ln>
              <a:solidFill>
                <a:schemeClr val="accent1">
                  <a:lumMod val="75000"/>
                </a:schemeClr>
              </a:solidFill>
              <a:effectLst/>
              <a:uLnTx/>
              <a:uFillTx/>
              <a:latin typeface="黑体" panose="02010609060101010101" pitchFamily="49" charset="-122"/>
              <a:ea typeface="黑体" panose="02010609060101010101" pitchFamily="49" charset="-122"/>
              <a:cs typeface="+mn-cs"/>
            </a:endParaRPr>
          </a:p>
        </p:txBody>
      </p:sp>
    </p:spTree>
  </p:cSld>
  <p:clrMapOvr>
    <a:masterClrMapping/>
  </p:clrMapOvr>
  <p:transition advTm="0"/>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47106" name="Picture 2"/>
          <p:cNvPicPr>
            <a:picLocks noChangeAspect="1"/>
          </p:cNvPicPr>
          <p:nvPr/>
        </p:nvPicPr>
        <p:blipFill>
          <a:blip r:embed="rId1"/>
          <a:srcRect l="4782" t="4874" r="3308" b="4724"/>
          <a:stretch>
            <a:fillRect/>
          </a:stretch>
        </p:blipFill>
        <p:spPr>
          <a:xfrm>
            <a:off x="6227763" y="1995488"/>
            <a:ext cx="2263775" cy="2232025"/>
          </a:xfrm>
          <a:prstGeom prst="rect">
            <a:avLst/>
          </a:prstGeom>
          <a:noFill/>
          <a:ln w="9525">
            <a:noFill/>
          </a:ln>
        </p:spPr>
      </p:pic>
      <p:pic>
        <p:nvPicPr>
          <p:cNvPr id="47107" name="Image 12" descr="Divider Right.png"/>
          <p:cNvPicPr>
            <a:picLocks noChangeAspect="1"/>
          </p:cNvPicPr>
          <p:nvPr/>
        </p:nvPicPr>
        <p:blipFill>
          <a:blip r:embed="rId2"/>
          <a:stretch>
            <a:fillRect/>
          </a:stretch>
        </p:blipFill>
        <p:spPr>
          <a:xfrm>
            <a:off x="468313" y="411163"/>
            <a:ext cx="1522412" cy="52387"/>
          </a:xfrm>
          <a:prstGeom prst="rect">
            <a:avLst/>
          </a:prstGeom>
          <a:noFill/>
          <a:ln w="9525">
            <a:noFill/>
          </a:ln>
        </p:spPr>
      </p:pic>
      <p:pic>
        <p:nvPicPr>
          <p:cNvPr id="47108" name="Image 12" descr="Divider Right.png"/>
          <p:cNvPicPr>
            <a:picLocks noChangeAspect="1"/>
          </p:cNvPicPr>
          <p:nvPr/>
        </p:nvPicPr>
        <p:blipFill>
          <a:blip r:embed="rId3"/>
          <a:stretch>
            <a:fillRect/>
          </a:stretch>
        </p:blipFill>
        <p:spPr>
          <a:xfrm>
            <a:off x="6875463" y="411163"/>
            <a:ext cx="1522412" cy="52387"/>
          </a:xfrm>
          <a:prstGeom prst="rect">
            <a:avLst/>
          </a:prstGeom>
          <a:noFill/>
          <a:ln w="9525">
            <a:noFill/>
          </a:ln>
        </p:spPr>
      </p:pic>
      <p:sp>
        <p:nvSpPr>
          <p:cNvPr id="4" name="TextBox 3"/>
          <p:cNvSpPr txBox="1"/>
          <p:nvPr/>
        </p:nvSpPr>
        <p:spPr>
          <a:xfrm>
            <a:off x="2268538" y="339725"/>
            <a:ext cx="4462463" cy="276225"/>
          </a:xfrm>
          <a:prstGeom prst="rect">
            <a:avLst/>
          </a:prstGeom>
          <a:noFill/>
        </p:spPr>
        <p:txBody>
          <a:bodyPr lIns="0" tIns="0" rIns="0" bIns="0">
            <a:spAutoFit/>
          </a:bodyPr>
          <a:lstStyle/>
          <a:p>
            <a:pPr marR="0" defTabSz="914400">
              <a:buClrTx/>
              <a:buSzTx/>
              <a:buFontTx/>
              <a:buNone/>
              <a:defRPr/>
            </a:pPr>
            <a:r>
              <a:rPr kumimoji="0" lang="zh-CN" altLang="en-US" b="1" kern="1200" cap="none" spc="0" normalizeH="0" baseline="0" noProof="0" dirty="0">
                <a:solidFill>
                  <a:schemeClr val="tx1">
                    <a:lumMod val="50000"/>
                    <a:lumOff val="50000"/>
                  </a:schemeClr>
                </a:solidFill>
                <a:latin typeface="微软雅黑" panose="020B0503020204020204" pitchFamily="34" charset="-122"/>
                <a:ea typeface="微软雅黑" panose="020B0503020204020204" pitchFamily="34" charset="-122"/>
                <a:cs typeface="+mn-cs"/>
              </a:rPr>
              <a:t>      做好新</a:t>
            </a:r>
            <a:r>
              <a:rPr kumimoji="0" lang="en-US" altLang="zh-CN" b="1" kern="1200" cap="none" spc="0" normalizeH="0" baseline="0" noProof="0" dirty="0">
                <a:solidFill>
                  <a:schemeClr val="tx1">
                    <a:lumMod val="50000"/>
                    <a:lumOff val="50000"/>
                  </a:schemeClr>
                </a:solidFill>
                <a:latin typeface="微软雅黑" panose="020B0503020204020204" pitchFamily="34" charset="-122"/>
                <a:ea typeface="微软雅黑" panose="020B0503020204020204" pitchFamily="34" charset="-122"/>
                <a:cs typeface="+mn-cs"/>
              </a:rPr>
              <a:t>《</a:t>
            </a:r>
            <a:r>
              <a:rPr kumimoji="0" lang="zh-CN" altLang="en-US" b="1" kern="1200" cap="none" spc="0" normalizeH="0" baseline="0" noProof="0" dirty="0">
                <a:solidFill>
                  <a:schemeClr val="tx1">
                    <a:lumMod val="50000"/>
                    <a:lumOff val="50000"/>
                  </a:schemeClr>
                </a:solidFill>
                <a:latin typeface="微软雅黑" panose="020B0503020204020204" pitchFamily="34" charset="-122"/>
                <a:ea typeface="微软雅黑" panose="020B0503020204020204" pitchFamily="34" charset="-122"/>
                <a:cs typeface="+mn-cs"/>
              </a:rPr>
              <a:t>江苏省献血条例</a:t>
            </a:r>
            <a:r>
              <a:rPr kumimoji="0" lang="en-US" altLang="zh-CN" b="1" kern="1200" cap="none" spc="0" normalizeH="0" baseline="0" noProof="0" dirty="0">
                <a:solidFill>
                  <a:schemeClr val="tx1">
                    <a:lumMod val="50000"/>
                    <a:lumOff val="50000"/>
                  </a:schemeClr>
                </a:solidFill>
                <a:latin typeface="微软雅黑" panose="020B0503020204020204" pitchFamily="34" charset="-122"/>
                <a:ea typeface="微软雅黑" panose="020B0503020204020204" pitchFamily="34" charset="-122"/>
                <a:cs typeface="+mn-cs"/>
              </a:rPr>
              <a:t>》</a:t>
            </a:r>
            <a:r>
              <a:rPr kumimoji="0" lang="zh-CN" altLang="en-US" b="1" kern="1200" cap="none" spc="0" normalizeH="0" baseline="0" noProof="0" dirty="0">
                <a:solidFill>
                  <a:schemeClr val="tx1">
                    <a:lumMod val="50000"/>
                    <a:lumOff val="50000"/>
                  </a:schemeClr>
                </a:solidFill>
                <a:latin typeface="微软雅黑" panose="020B0503020204020204" pitchFamily="34" charset="-122"/>
                <a:ea typeface="微软雅黑" panose="020B0503020204020204" pitchFamily="34" charset="-122"/>
                <a:cs typeface="+mn-cs"/>
              </a:rPr>
              <a:t>宣贯工作</a:t>
            </a:r>
            <a:endParaRPr kumimoji="0" lang="zh-CN" altLang="en-US" b="1" kern="1200" cap="none" spc="0" normalizeH="0" baseline="0" noProof="0" dirty="0">
              <a:solidFill>
                <a:schemeClr val="tx1">
                  <a:lumMod val="50000"/>
                  <a:lumOff val="50000"/>
                </a:schemeClr>
              </a:solidFill>
              <a:latin typeface="微软雅黑" panose="020B0503020204020204" pitchFamily="34" charset="-122"/>
              <a:ea typeface="微软雅黑" panose="020B0503020204020204" pitchFamily="34" charset="-122"/>
              <a:cs typeface="+mn-cs"/>
            </a:endParaRPr>
          </a:p>
        </p:txBody>
      </p:sp>
      <p:cxnSp>
        <p:nvCxnSpPr>
          <p:cNvPr id="5" name="Straight Connector 21"/>
          <p:cNvCxnSpPr/>
          <p:nvPr/>
        </p:nvCxnSpPr>
        <p:spPr>
          <a:xfrm>
            <a:off x="2555875" y="700088"/>
            <a:ext cx="3671888" cy="0"/>
          </a:xfrm>
          <a:prstGeom prst="line">
            <a:avLst/>
          </a:prstGeom>
          <a:ln w="38100">
            <a:solidFill>
              <a:schemeClr val="bg2"/>
            </a:solidFill>
            <a:prstDash val="sys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7096125" y="2994025"/>
            <a:ext cx="1081088" cy="246063"/>
          </a:xfrm>
          <a:prstGeom prst="rect">
            <a:avLst/>
          </a:prstGeom>
          <a:noFill/>
        </p:spPr>
        <p:txBody>
          <a:bodyPr lIns="0" tIns="0" rIns="0" bIns="0">
            <a:spAutoFit/>
          </a:bodyPr>
          <a:lstStyle/>
          <a:p>
            <a:pPr marR="0" defTabSz="914400">
              <a:buClrTx/>
              <a:buSzTx/>
              <a:buFontTx/>
              <a:buNone/>
              <a:defRPr/>
            </a:pPr>
            <a:r>
              <a:rPr kumimoji="0" lang="zh-CN" altLang="en-US" sz="1600" b="1" kern="1200" cap="none" spc="0" normalizeH="0" baseline="0" noProof="0" dirty="0">
                <a:solidFill>
                  <a:schemeClr val="accent6"/>
                </a:solidFill>
                <a:latin typeface="微软雅黑" panose="020B0503020204020204" pitchFamily="34" charset="-122"/>
                <a:ea typeface="微软雅黑" panose="020B0503020204020204" pitchFamily="34" charset="-122"/>
                <a:cs typeface="+mn-cs"/>
              </a:rPr>
              <a:t>新条例</a:t>
            </a:r>
            <a:endParaRPr kumimoji="0" lang="zh-CN" altLang="en-US" sz="1600" b="1" kern="1200" cap="none" spc="0" normalizeH="0" baseline="0" noProof="0" dirty="0">
              <a:solidFill>
                <a:schemeClr val="accent6"/>
              </a:solidFill>
              <a:latin typeface="微软雅黑" panose="020B0503020204020204" pitchFamily="34" charset="-122"/>
              <a:ea typeface="微软雅黑" panose="020B0503020204020204" pitchFamily="34" charset="-122"/>
              <a:cs typeface="+mn-cs"/>
            </a:endParaRPr>
          </a:p>
        </p:txBody>
      </p:sp>
      <p:sp>
        <p:nvSpPr>
          <p:cNvPr id="2" name="矩形 1"/>
          <p:cNvSpPr/>
          <p:nvPr/>
        </p:nvSpPr>
        <p:spPr>
          <a:xfrm>
            <a:off x="395288" y="1635125"/>
            <a:ext cx="5310188" cy="2170113"/>
          </a:xfrm>
          <a:prstGeom prst="rect">
            <a:avLst/>
          </a:prstGeom>
        </p:spPr>
        <p:txBody>
          <a:bodyPr>
            <a:spAutoFit/>
          </a:bodyPr>
          <a:lstStyle/>
          <a:p>
            <a:pPr marL="0" marR="0" lvl="0" indent="0" algn="l" defTabSz="914400" rtl="0" eaLnBrk="1" fontAlgn="base" latinLnBrk="0" hangingPunct="1">
              <a:lnSpc>
                <a:spcPct val="150000"/>
              </a:lnSpc>
              <a:spcBef>
                <a:spcPct val="0"/>
              </a:spcBef>
              <a:spcAft>
                <a:spcPct val="0"/>
              </a:spcAft>
              <a:buClrTx/>
              <a:buSzTx/>
              <a:buFontTx/>
              <a:buNone/>
              <a:defRPr/>
            </a:pPr>
            <a:r>
              <a:rPr kumimoji="0" lang="zh-CN" altLang="en-US" sz="1800" b="0" i="0" u="none" strike="noStrike" kern="1200" cap="none" spc="0" normalizeH="0" baseline="0" noProof="0" dirty="0">
                <a:ln>
                  <a:noFill/>
                </a:ln>
                <a:solidFill>
                  <a:schemeClr val="tx1">
                    <a:lumMod val="75000"/>
                    <a:lumOff val="25000"/>
                  </a:schemeClr>
                </a:solidFill>
                <a:effectLst/>
                <a:uLnTx/>
                <a:uFillTx/>
                <a:latin typeface="黑体" panose="02010609060101010101" pitchFamily="49" charset="-122"/>
                <a:ea typeface="黑体" panose="02010609060101010101" pitchFamily="49" charset="-122"/>
                <a:cs typeface="+mn-cs"/>
              </a:rPr>
              <a:t>    在全省各地繁华路段、市民广场、公园、商业街和旅游景区等公共场所，设置大型户外无偿献血公益广告牌、楼宇广告、</a:t>
            </a:r>
            <a:r>
              <a:rPr kumimoji="0" lang="en-US" altLang="zh-CN" sz="1800" b="0" i="0" u="none" strike="noStrike" kern="1200" cap="none" spc="0" normalizeH="0" baseline="0" noProof="0" dirty="0">
                <a:ln>
                  <a:noFill/>
                </a:ln>
                <a:solidFill>
                  <a:schemeClr val="tx1">
                    <a:lumMod val="75000"/>
                    <a:lumOff val="25000"/>
                  </a:schemeClr>
                </a:solidFill>
                <a:effectLst/>
                <a:uLnTx/>
                <a:uFillTx/>
                <a:latin typeface="黑体" panose="02010609060101010101" pitchFamily="49" charset="-122"/>
                <a:ea typeface="黑体" panose="02010609060101010101" pitchFamily="49" charset="-122"/>
                <a:cs typeface="+mn-cs"/>
              </a:rPr>
              <a:t>LED</a:t>
            </a:r>
            <a:r>
              <a:rPr kumimoji="0" lang="zh-CN" altLang="en-US" sz="1800" b="0" i="0" u="none" strike="noStrike" kern="1200" cap="none" spc="0" normalizeH="0" baseline="0" noProof="0" dirty="0">
                <a:ln>
                  <a:noFill/>
                </a:ln>
                <a:solidFill>
                  <a:schemeClr val="tx1">
                    <a:lumMod val="75000"/>
                    <a:lumOff val="25000"/>
                  </a:schemeClr>
                </a:solidFill>
                <a:effectLst/>
                <a:uLnTx/>
                <a:uFillTx/>
                <a:latin typeface="黑体" panose="02010609060101010101" pitchFamily="49" charset="-122"/>
                <a:ea typeface="黑体" panose="02010609060101010101" pitchFamily="49" charset="-122"/>
                <a:cs typeface="+mn-cs"/>
              </a:rPr>
              <a:t>公益广告牌、公交站台宣传灯箱广告等，图文并茂宣传新</a:t>
            </a:r>
            <a:r>
              <a:rPr kumimoji="0" lang="en-US" altLang="zh-CN" sz="1800" b="0" i="0" u="none" strike="noStrike" kern="1200" cap="none" spc="0" normalizeH="0" baseline="0" noProof="0" dirty="0">
                <a:ln>
                  <a:noFill/>
                </a:ln>
                <a:solidFill>
                  <a:schemeClr val="tx1">
                    <a:lumMod val="75000"/>
                    <a:lumOff val="25000"/>
                  </a:schemeClr>
                </a:solidFill>
                <a:effectLst/>
                <a:uLnTx/>
                <a:uFillTx/>
                <a:latin typeface="黑体" panose="02010609060101010101" pitchFamily="49" charset="-122"/>
                <a:ea typeface="黑体" panose="02010609060101010101" pitchFamily="49" charset="-122"/>
                <a:cs typeface="+mn-cs"/>
              </a:rPr>
              <a:t>《</a:t>
            </a:r>
            <a:r>
              <a:rPr kumimoji="0" lang="zh-CN" altLang="en-US" sz="1800" b="0" i="0" u="none" strike="noStrike" kern="1200" cap="none" spc="0" normalizeH="0" baseline="0" noProof="0" dirty="0">
                <a:ln>
                  <a:noFill/>
                </a:ln>
                <a:solidFill>
                  <a:schemeClr val="tx1">
                    <a:lumMod val="75000"/>
                    <a:lumOff val="25000"/>
                  </a:schemeClr>
                </a:solidFill>
                <a:effectLst/>
                <a:uLnTx/>
                <a:uFillTx/>
                <a:latin typeface="黑体" panose="02010609060101010101" pitchFamily="49" charset="-122"/>
                <a:ea typeface="黑体" panose="02010609060101010101" pitchFamily="49" charset="-122"/>
                <a:cs typeface="+mn-cs"/>
              </a:rPr>
              <a:t>江苏省献血条例</a:t>
            </a:r>
            <a:r>
              <a:rPr kumimoji="0" lang="en-US" altLang="zh-CN" sz="1800" b="0" i="0" u="none" strike="noStrike" kern="1200" cap="none" spc="0" normalizeH="0" baseline="0" noProof="0" dirty="0">
                <a:ln>
                  <a:noFill/>
                </a:ln>
                <a:solidFill>
                  <a:schemeClr val="tx1">
                    <a:lumMod val="75000"/>
                    <a:lumOff val="25000"/>
                  </a:schemeClr>
                </a:solidFill>
                <a:effectLst/>
                <a:uLnTx/>
                <a:uFillTx/>
                <a:latin typeface="黑体" panose="02010609060101010101" pitchFamily="49" charset="-122"/>
                <a:ea typeface="黑体" panose="02010609060101010101" pitchFamily="49" charset="-122"/>
                <a:cs typeface="+mn-cs"/>
              </a:rPr>
              <a:t>》 </a:t>
            </a:r>
            <a:r>
              <a:rPr kumimoji="0" lang="zh-CN" altLang="en-US" sz="1800" b="0" i="0" u="none" strike="noStrike" kern="1200" cap="none" spc="0" normalizeH="0" baseline="0" noProof="0" dirty="0">
                <a:ln>
                  <a:noFill/>
                </a:ln>
                <a:solidFill>
                  <a:schemeClr val="tx1">
                    <a:lumMod val="75000"/>
                    <a:lumOff val="25000"/>
                  </a:schemeClr>
                </a:solidFill>
                <a:effectLst/>
                <a:uLnTx/>
                <a:uFillTx/>
                <a:latin typeface="黑体" panose="02010609060101010101" pitchFamily="49" charset="-122"/>
                <a:ea typeface="黑体" panose="02010609060101010101" pitchFamily="49" charset="-122"/>
                <a:cs typeface="+mn-cs"/>
              </a:rPr>
              <a:t>。</a:t>
            </a:r>
            <a:endParaRPr kumimoji="0" lang="zh-CN" altLang="en-US" sz="1800" b="0" i="0" u="none" strike="noStrike" kern="1200" cap="none" spc="0" normalizeH="0" baseline="0" noProof="0" dirty="0">
              <a:ln>
                <a:noFill/>
              </a:ln>
              <a:solidFill>
                <a:schemeClr val="tx1">
                  <a:lumMod val="75000"/>
                  <a:lumOff val="25000"/>
                </a:schemeClr>
              </a:solidFill>
              <a:effectLst/>
              <a:uLnTx/>
              <a:uFillTx/>
              <a:latin typeface="黑体" panose="02010609060101010101" pitchFamily="49" charset="-122"/>
              <a:ea typeface="黑体" panose="02010609060101010101" pitchFamily="49" charset="-122"/>
              <a:cs typeface="+mn-cs"/>
            </a:endParaRPr>
          </a:p>
        </p:txBody>
      </p:sp>
    </p:spTree>
  </p:cSld>
  <p:clrMapOvr>
    <a:masterClrMapping/>
  </p:clrMapOvr>
  <p:transition advTm="0"/>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48130" name="Image 12" descr="Divider Right.png"/>
          <p:cNvPicPr>
            <a:picLocks noChangeAspect="1"/>
          </p:cNvPicPr>
          <p:nvPr/>
        </p:nvPicPr>
        <p:blipFill>
          <a:blip r:embed="rId1"/>
          <a:stretch>
            <a:fillRect/>
          </a:stretch>
        </p:blipFill>
        <p:spPr>
          <a:xfrm>
            <a:off x="468313" y="411163"/>
            <a:ext cx="1522412" cy="52387"/>
          </a:xfrm>
          <a:prstGeom prst="rect">
            <a:avLst/>
          </a:prstGeom>
          <a:noFill/>
          <a:ln w="9525">
            <a:noFill/>
          </a:ln>
        </p:spPr>
      </p:pic>
      <p:pic>
        <p:nvPicPr>
          <p:cNvPr id="48131" name="Image 12" descr="Divider Right.png"/>
          <p:cNvPicPr>
            <a:picLocks noChangeAspect="1"/>
          </p:cNvPicPr>
          <p:nvPr/>
        </p:nvPicPr>
        <p:blipFill>
          <a:blip r:embed="rId2"/>
          <a:stretch>
            <a:fillRect/>
          </a:stretch>
        </p:blipFill>
        <p:spPr>
          <a:xfrm>
            <a:off x="6875463" y="411163"/>
            <a:ext cx="1522412" cy="52387"/>
          </a:xfrm>
          <a:prstGeom prst="rect">
            <a:avLst/>
          </a:prstGeom>
          <a:noFill/>
          <a:ln w="9525">
            <a:noFill/>
          </a:ln>
        </p:spPr>
      </p:pic>
      <p:sp>
        <p:nvSpPr>
          <p:cNvPr id="4" name="TextBox 3"/>
          <p:cNvSpPr txBox="1"/>
          <p:nvPr/>
        </p:nvSpPr>
        <p:spPr>
          <a:xfrm>
            <a:off x="2268538" y="339725"/>
            <a:ext cx="4462463" cy="276225"/>
          </a:xfrm>
          <a:prstGeom prst="rect">
            <a:avLst/>
          </a:prstGeom>
          <a:noFill/>
        </p:spPr>
        <p:txBody>
          <a:bodyPr lIns="0" tIns="0" rIns="0" bIns="0">
            <a:spAutoFit/>
          </a:bodyPr>
          <a:lstStyle/>
          <a:p>
            <a:pPr marR="0" defTabSz="914400">
              <a:buClrTx/>
              <a:buSzTx/>
              <a:buFontTx/>
              <a:buNone/>
              <a:defRPr/>
            </a:pPr>
            <a:r>
              <a:rPr kumimoji="0" lang="zh-CN" altLang="en-US" b="1" kern="1200" cap="none" spc="0" normalizeH="0" baseline="0" noProof="0" dirty="0">
                <a:solidFill>
                  <a:schemeClr val="tx1">
                    <a:lumMod val="50000"/>
                    <a:lumOff val="50000"/>
                  </a:schemeClr>
                </a:solidFill>
                <a:latin typeface="微软雅黑" panose="020B0503020204020204" pitchFamily="34" charset="-122"/>
                <a:ea typeface="微软雅黑" panose="020B0503020204020204" pitchFamily="34" charset="-122"/>
                <a:cs typeface="+mn-cs"/>
              </a:rPr>
              <a:t>      做好新</a:t>
            </a:r>
            <a:r>
              <a:rPr kumimoji="0" lang="en-US" altLang="zh-CN" b="1" kern="1200" cap="none" spc="0" normalizeH="0" baseline="0" noProof="0" dirty="0">
                <a:solidFill>
                  <a:schemeClr val="tx1">
                    <a:lumMod val="50000"/>
                    <a:lumOff val="50000"/>
                  </a:schemeClr>
                </a:solidFill>
                <a:latin typeface="微软雅黑" panose="020B0503020204020204" pitchFamily="34" charset="-122"/>
                <a:ea typeface="微软雅黑" panose="020B0503020204020204" pitchFamily="34" charset="-122"/>
                <a:cs typeface="+mn-cs"/>
              </a:rPr>
              <a:t>《</a:t>
            </a:r>
            <a:r>
              <a:rPr kumimoji="0" lang="zh-CN" altLang="en-US" b="1" kern="1200" cap="none" spc="0" normalizeH="0" baseline="0" noProof="0" dirty="0">
                <a:solidFill>
                  <a:schemeClr val="tx1">
                    <a:lumMod val="50000"/>
                    <a:lumOff val="50000"/>
                  </a:schemeClr>
                </a:solidFill>
                <a:latin typeface="微软雅黑" panose="020B0503020204020204" pitchFamily="34" charset="-122"/>
                <a:ea typeface="微软雅黑" panose="020B0503020204020204" pitchFamily="34" charset="-122"/>
                <a:cs typeface="+mn-cs"/>
              </a:rPr>
              <a:t>江苏省献血条例</a:t>
            </a:r>
            <a:r>
              <a:rPr kumimoji="0" lang="en-US" altLang="zh-CN" b="1" kern="1200" cap="none" spc="0" normalizeH="0" baseline="0" noProof="0" dirty="0">
                <a:solidFill>
                  <a:schemeClr val="tx1">
                    <a:lumMod val="50000"/>
                    <a:lumOff val="50000"/>
                  </a:schemeClr>
                </a:solidFill>
                <a:latin typeface="微软雅黑" panose="020B0503020204020204" pitchFamily="34" charset="-122"/>
                <a:ea typeface="微软雅黑" panose="020B0503020204020204" pitchFamily="34" charset="-122"/>
                <a:cs typeface="+mn-cs"/>
              </a:rPr>
              <a:t>》</a:t>
            </a:r>
            <a:r>
              <a:rPr kumimoji="0" lang="zh-CN" altLang="en-US" b="1" kern="1200" cap="none" spc="0" normalizeH="0" baseline="0" noProof="0" dirty="0">
                <a:solidFill>
                  <a:schemeClr val="tx1">
                    <a:lumMod val="50000"/>
                    <a:lumOff val="50000"/>
                  </a:schemeClr>
                </a:solidFill>
                <a:latin typeface="微软雅黑" panose="020B0503020204020204" pitchFamily="34" charset="-122"/>
                <a:ea typeface="微软雅黑" panose="020B0503020204020204" pitchFamily="34" charset="-122"/>
                <a:cs typeface="+mn-cs"/>
              </a:rPr>
              <a:t>宣贯工作</a:t>
            </a:r>
            <a:endParaRPr kumimoji="0" lang="zh-CN" altLang="en-US" b="1" kern="1200" cap="none" spc="0" normalizeH="0" baseline="0" noProof="0" dirty="0">
              <a:solidFill>
                <a:schemeClr val="tx1">
                  <a:lumMod val="50000"/>
                  <a:lumOff val="50000"/>
                </a:schemeClr>
              </a:solidFill>
              <a:latin typeface="微软雅黑" panose="020B0503020204020204" pitchFamily="34" charset="-122"/>
              <a:ea typeface="微软雅黑" panose="020B0503020204020204" pitchFamily="34" charset="-122"/>
              <a:cs typeface="+mn-cs"/>
            </a:endParaRPr>
          </a:p>
        </p:txBody>
      </p:sp>
      <p:cxnSp>
        <p:nvCxnSpPr>
          <p:cNvPr id="5" name="Straight Connector 21"/>
          <p:cNvCxnSpPr/>
          <p:nvPr/>
        </p:nvCxnSpPr>
        <p:spPr>
          <a:xfrm>
            <a:off x="2555875" y="700088"/>
            <a:ext cx="3671888" cy="0"/>
          </a:xfrm>
          <a:prstGeom prst="line">
            <a:avLst/>
          </a:prstGeom>
          <a:ln w="38100">
            <a:solidFill>
              <a:schemeClr val="bg2"/>
            </a:solidFill>
            <a:prstDash val="sysDash"/>
          </a:ln>
        </p:spPr>
        <p:style>
          <a:lnRef idx="1">
            <a:schemeClr val="accent1"/>
          </a:lnRef>
          <a:fillRef idx="0">
            <a:schemeClr val="accent1"/>
          </a:fillRef>
          <a:effectRef idx="0">
            <a:schemeClr val="accent1"/>
          </a:effectRef>
          <a:fontRef idx="minor">
            <a:schemeClr val="tx1"/>
          </a:fontRef>
        </p:style>
      </p:cxnSp>
      <p:sp>
        <p:nvSpPr>
          <p:cNvPr id="45062" name="矩形 5"/>
          <p:cNvSpPr>
            <a:spLocks noChangeArrowheads="1"/>
          </p:cNvSpPr>
          <p:nvPr/>
        </p:nvSpPr>
        <p:spPr bwMode="auto">
          <a:xfrm>
            <a:off x="323850" y="1492250"/>
            <a:ext cx="3887788" cy="2768600"/>
          </a:xfrm>
          <a:prstGeom prst="rect">
            <a:avLst/>
          </a:prstGeom>
          <a:noFill/>
          <a:ln>
            <a:noFill/>
          </a:ln>
        </p:spPr>
        <p:txBody>
          <a:bodyPr>
            <a:spAutoFit/>
          </a:bodyPr>
          <a:lstStyle/>
          <a:p>
            <a:pPr marL="0" marR="0" lvl="0" indent="0" algn="l" defTabSz="914400" rtl="0" eaLnBrk="1" fontAlgn="base" latinLnBrk="0" hangingPunct="1">
              <a:lnSpc>
                <a:spcPct val="150000"/>
              </a:lnSpc>
              <a:spcBef>
                <a:spcPct val="0"/>
              </a:spcBef>
              <a:spcAft>
                <a:spcPct val="0"/>
              </a:spcAft>
              <a:buClrTx/>
              <a:buSzTx/>
              <a:buFontTx/>
              <a:buNone/>
              <a:defRPr/>
            </a:pPr>
            <a:r>
              <a:rPr kumimoji="0" lang="zh-CN" altLang="en-US" sz="1600" b="0" i="0" u="none" strike="noStrike" kern="1200" cap="none" spc="0" normalizeH="0" baseline="0" noProof="0" dirty="0">
                <a:ln>
                  <a:noFill/>
                </a:ln>
                <a:solidFill>
                  <a:schemeClr val="tx1">
                    <a:lumMod val="75000"/>
                    <a:lumOff val="25000"/>
                  </a:schemeClr>
                </a:solidFill>
                <a:effectLst/>
                <a:uLnTx/>
                <a:uFillTx/>
                <a:latin typeface="黑体" panose="02010609060101010101" pitchFamily="49" charset="-122"/>
                <a:ea typeface="黑体" panose="02010609060101010101" pitchFamily="49" charset="-122"/>
                <a:cs typeface="+mn-cs"/>
              </a:rPr>
              <a:t>   通过广泛开展新</a:t>
            </a:r>
            <a:r>
              <a:rPr kumimoji="0" lang="en-US" altLang="zh-CN" sz="1600" b="0" i="0" u="none" strike="noStrike" kern="1200" cap="none" spc="0" normalizeH="0" baseline="0" noProof="0" dirty="0">
                <a:ln>
                  <a:noFill/>
                </a:ln>
                <a:solidFill>
                  <a:schemeClr val="tx1">
                    <a:lumMod val="75000"/>
                    <a:lumOff val="25000"/>
                  </a:schemeClr>
                </a:solidFill>
                <a:effectLst/>
                <a:uLnTx/>
                <a:uFillTx/>
                <a:latin typeface="黑体" panose="02010609060101010101" pitchFamily="49" charset="-122"/>
                <a:ea typeface="黑体" panose="02010609060101010101" pitchFamily="49" charset="-122"/>
                <a:cs typeface="+mn-cs"/>
              </a:rPr>
              <a:t>《</a:t>
            </a:r>
            <a:r>
              <a:rPr kumimoji="0" lang="zh-CN" altLang="en-US" sz="1600" b="0" i="0" u="none" strike="noStrike" kern="1200" cap="none" spc="0" normalizeH="0" baseline="0" noProof="0" dirty="0">
                <a:ln>
                  <a:noFill/>
                </a:ln>
                <a:solidFill>
                  <a:schemeClr val="tx1">
                    <a:lumMod val="75000"/>
                    <a:lumOff val="25000"/>
                  </a:schemeClr>
                </a:solidFill>
                <a:effectLst/>
                <a:uLnTx/>
                <a:uFillTx/>
                <a:latin typeface="黑体" panose="02010609060101010101" pitchFamily="49" charset="-122"/>
                <a:ea typeface="黑体" panose="02010609060101010101" pitchFamily="49" charset="-122"/>
                <a:cs typeface="+mn-cs"/>
              </a:rPr>
              <a:t>江苏省献血条例</a:t>
            </a:r>
            <a:r>
              <a:rPr kumimoji="0" lang="en-US" altLang="zh-CN" sz="1600" b="0" i="0" u="none" strike="noStrike" kern="1200" cap="none" spc="0" normalizeH="0" baseline="0" noProof="0" dirty="0">
                <a:ln>
                  <a:noFill/>
                </a:ln>
                <a:solidFill>
                  <a:schemeClr val="tx1">
                    <a:lumMod val="75000"/>
                    <a:lumOff val="25000"/>
                  </a:schemeClr>
                </a:solidFill>
                <a:effectLst/>
                <a:uLnTx/>
                <a:uFillTx/>
                <a:latin typeface="黑体" panose="02010609060101010101" pitchFamily="49" charset="-122"/>
                <a:ea typeface="黑体" panose="02010609060101010101" pitchFamily="49" charset="-122"/>
                <a:cs typeface="+mn-cs"/>
              </a:rPr>
              <a:t>》</a:t>
            </a:r>
            <a:r>
              <a:rPr kumimoji="0" lang="zh-CN" altLang="en-US" sz="1600" b="0" i="0" u="none" strike="noStrike" kern="1200" cap="none" spc="0" normalizeH="0" baseline="0" noProof="0" dirty="0">
                <a:ln>
                  <a:noFill/>
                </a:ln>
                <a:solidFill>
                  <a:schemeClr val="tx1">
                    <a:lumMod val="75000"/>
                    <a:lumOff val="25000"/>
                  </a:schemeClr>
                </a:solidFill>
                <a:effectLst/>
                <a:uLnTx/>
                <a:uFillTx/>
                <a:latin typeface="黑体" panose="02010609060101010101" pitchFamily="49" charset="-122"/>
                <a:ea typeface="黑体" panose="02010609060101010101" pitchFamily="49" charset="-122"/>
                <a:cs typeface="+mn-cs"/>
              </a:rPr>
              <a:t>宣贯工作，</a:t>
            </a:r>
            <a:r>
              <a:rPr kumimoji="0" lang="zh-CN" altLang="zh-CN" sz="1600" b="0" i="0" u="none" strike="noStrike" kern="1200" cap="none" spc="0" normalizeH="0" baseline="0" noProof="0" dirty="0">
                <a:ln>
                  <a:noFill/>
                </a:ln>
                <a:solidFill>
                  <a:schemeClr val="tx1">
                    <a:lumMod val="75000"/>
                    <a:lumOff val="25000"/>
                  </a:schemeClr>
                </a:solidFill>
                <a:effectLst/>
                <a:uLnTx/>
                <a:uFillTx/>
                <a:latin typeface="黑体" panose="02010609060101010101" pitchFamily="49" charset="-122"/>
                <a:ea typeface="黑体" panose="02010609060101010101" pitchFamily="49" charset="-122"/>
                <a:cs typeface="+mn-cs"/>
              </a:rPr>
              <a:t>共同营造</a:t>
            </a:r>
            <a:r>
              <a:rPr kumimoji="0" lang="en-US" altLang="zh-CN" sz="1600" b="0" i="0" u="none" strike="noStrike" kern="1200" cap="none" spc="0" normalizeH="0" baseline="0" noProof="0" dirty="0">
                <a:ln>
                  <a:noFill/>
                </a:ln>
                <a:solidFill>
                  <a:schemeClr val="tx1">
                    <a:lumMod val="75000"/>
                    <a:lumOff val="25000"/>
                  </a:schemeClr>
                </a:solidFill>
                <a:effectLst/>
                <a:uLnTx/>
                <a:uFillTx/>
                <a:latin typeface="黑体" panose="02010609060101010101" pitchFamily="49" charset="-122"/>
                <a:ea typeface="黑体" panose="02010609060101010101" pitchFamily="49" charset="-122"/>
                <a:cs typeface="+mn-cs"/>
              </a:rPr>
              <a:t>“</a:t>
            </a:r>
            <a:r>
              <a:rPr kumimoji="0" lang="zh-CN" altLang="zh-CN" sz="1600" b="0" i="0" u="none" strike="noStrike" kern="1200" cap="none" spc="0" normalizeH="0" baseline="0" noProof="0" dirty="0">
                <a:ln>
                  <a:noFill/>
                </a:ln>
                <a:solidFill>
                  <a:schemeClr val="tx1">
                    <a:lumMod val="75000"/>
                    <a:lumOff val="25000"/>
                  </a:schemeClr>
                </a:solidFill>
                <a:effectLst/>
                <a:uLnTx/>
                <a:uFillTx/>
                <a:latin typeface="黑体" panose="02010609060101010101" pitchFamily="49" charset="-122"/>
                <a:ea typeface="黑体" panose="02010609060101010101" pitchFamily="49" charset="-122"/>
                <a:cs typeface="+mn-cs"/>
              </a:rPr>
              <a:t>无偿献血、无尚光荣</a:t>
            </a:r>
            <a:r>
              <a:rPr kumimoji="0" lang="en-US" altLang="zh-CN" sz="1600" b="0" i="0" u="none" strike="noStrike" kern="1200" cap="none" spc="0" normalizeH="0" baseline="0" noProof="0" dirty="0">
                <a:ln>
                  <a:noFill/>
                </a:ln>
                <a:solidFill>
                  <a:schemeClr val="tx1">
                    <a:lumMod val="75000"/>
                    <a:lumOff val="25000"/>
                  </a:schemeClr>
                </a:solidFill>
                <a:effectLst/>
                <a:uLnTx/>
                <a:uFillTx/>
                <a:latin typeface="黑体" panose="02010609060101010101" pitchFamily="49" charset="-122"/>
                <a:ea typeface="黑体" panose="02010609060101010101" pitchFamily="49" charset="-122"/>
                <a:cs typeface="+mn-cs"/>
              </a:rPr>
              <a:t>”</a:t>
            </a:r>
            <a:r>
              <a:rPr kumimoji="0" lang="zh-CN" altLang="zh-CN" sz="1600" b="0" i="0" u="none" strike="noStrike" kern="1200" cap="none" spc="0" normalizeH="0" baseline="0" noProof="0" dirty="0">
                <a:ln>
                  <a:noFill/>
                </a:ln>
                <a:solidFill>
                  <a:schemeClr val="tx1">
                    <a:lumMod val="75000"/>
                    <a:lumOff val="25000"/>
                  </a:schemeClr>
                </a:solidFill>
                <a:effectLst/>
                <a:uLnTx/>
                <a:uFillTx/>
                <a:latin typeface="黑体" panose="02010609060101010101" pitchFamily="49" charset="-122"/>
                <a:ea typeface="黑体" panose="02010609060101010101" pitchFamily="49" charset="-122"/>
                <a:cs typeface="+mn-cs"/>
              </a:rPr>
              <a:t>的良好氛围，弘扬</a:t>
            </a:r>
            <a:r>
              <a:rPr kumimoji="0" lang="en-US" altLang="zh-CN" sz="1600" b="0" i="0" u="none" strike="noStrike" kern="1200" cap="none" spc="0" normalizeH="0" baseline="0" noProof="0" dirty="0">
                <a:ln>
                  <a:noFill/>
                </a:ln>
                <a:solidFill>
                  <a:schemeClr val="tx1">
                    <a:lumMod val="75000"/>
                    <a:lumOff val="25000"/>
                  </a:schemeClr>
                </a:solidFill>
                <a:effectLst/>
                <a:uLnTx/>
                <a:uFillTx/>
                <a:latin typeface="黑体" panose="02010609060101010101" pitchFamily="49" charset="-122"/>
                <a:ea typeface="黑体" panose="02010609060101010101" pitchFamily="49" charset="-122"/>
                <a:cs typeface="+mn-cs"/>
              </a:rPr>
              <a:t>“</a:t>
            </a:r>
            <a:r>
              <a:rPr kumimoji="0" lang="zh-CN" altLang="zh-CN" sz="1600" b="0" i="0" u="none" strike="noStrike" kern="1200" cap="none" spc="0" normalizeH="0" baseline="0" noProof="0" dirty="0">
                <a:ln>
                  <a:noFill/>
                </a:ln>
                <a:solidFill>
                  <a:schemeClr val="tx1">
                    <a:lumMod val="75000"/>
                    <a:lumOff val="25000"/>
                  </a:schemeClr>
                </a:solidFill>
                <a:effectLst/>
                <a:uLnTx/>
                <a:uFillTx/>
                <a:latin typeface="黑体" panose="02010609060101010101" pitchFamily="49" charset="-122"/>
                <a:ea typeface="黑体" panose="02010609060101010101" pitchFamily="49" charset="-122"/>
                <a:cs typeface="+mn-cs"/>
              </a:rPr>
              <a:t>人道、博爱、奉献</a:t>
            </a:r>
            <a:r>
              <a:rPr kumimoji="0" lang="en-US" altLang="zh-CN" sz="1600" b="0" i="0" u="none" strike="noStrike" kern="1200" cap="none" spc="0" normalizeH="0" baseline="0" noProof="0" dirty="0">
                <a:ln>
                  <a:noFill/>
                </a:ln>
                <a:solidFill>
                  <a:schemeClr val="tx1">
                    <a:lumMod val="75000"/>
                    <a:lumOff val="25000"/>
                  </a:schemeClr>
                </a:solidFill>
                <a:effectLst/>
                <a:uLnTx/>
                <a:uFillTx/>
                <a:latin typeface="黑体" panose="02010609060101010101" pitchFamily="49" charset="-122"/>
                <a:ea typeface="黑体" panose="02010609060101010101" pitchFamily="49" charset="-122"/>
                <a:cs typeface="+mn-cs"/>
              </a:rPr>
              <a:t>”</a:t>
            </a:r>
            <a:r>
              <a:rPr kumimoji="0" lang="zh-CN" altLang="zh-CN" sz="1600" b="0" i="0" u="none" strike="noStrike" kern="1200" cap="none" spc="0" normalizeH="0" baseline="0" noProof="0" dirty="0">
                <a:ln>
                  <a:noFill/>
                </a:ln>
                <a:solidFill>
                  <a:schemeClr val="tx1">
                    <a:lumMod val="75000"/>
                    <a:lumOff val="25000"/>
                  </a:schemeClr>
                </a:solidFill>
                <a:effectLst/>
                <a:uLnTx/>
                <a:uFillTx/>
                <a:latin typeface="黑体" panose="02010609060101010101" pitchFamily="49" charset="-122"/>
                <a:ea typeface="黑体" panose="02010609060101010101" pitchFamily="49" charset="-122"/>
                <a:cs typeface="+mn-cs"/>
              </a:rPr>
              <a:t>的红十字精神，提高全社会对无偿献血事业的关注度和参与度</a:t>
            </a:r>
            <a:r>
              <a:rPr kumimoji="0" lang="zh-CN" altLang="en-US" sz="1600" b="0" i="0" u="none" strike="noStrike" kern="1200" cap="none" spc="0" normalizeH="0" baseline="0" noProof="0" dirty="0">
                <a:ln>
                  <a:noFill/>
                </a:ln>
                <a:solidFill>
                  <a:schemeClr val="tx1">
                    <a:lumMod val="75000"/>
                    <a:lumOff val="25000"/>
                  </a:schemeClr>
                </a:solidFill>
                <a:effectLst/>
                <a:uLnTx/>
                <a:uFillTx/>
                <a:latin typeface="黑体" panose="02010609060101010101" pitchFamily="49" charset="-122"/>
                <a:ea typeface="黑体" panose="02010609060101010101" pitchFamily="49" charset="-122"/>
                <a:cs typeface="+mn-cs"/>
              </a:rPr>
              <a:t>，推动无偿献血工作向纵深发展。</a:t>
            </a:r>
            <a:endParaRPr kumimoji="0" lang="zh-CN" altLang="en-US" sz="1600" b="0" i="0" u="none" strike="noStrike" kern="1200" cap="none" spc="0" normalizeH="0" baseline="0" noProof="0" dirty="0">
              <a:ln>
                <a:noFill/>
              </a:ln>
              <a:solidFill>
                <a:schemeClr val="tx1">
                  <a:lumMod val="75000"/>
                  <a:lumOff val="25000"/>
                </a:schemeClr>
              </a:solidFill>
              <a:effectLst/>
              <a:uLnTx/>
              <a:uFillTx/>
              <a:latin typeface="黑体" panose="02010609060101010101" pitchFamily="49" charset="-122"/>
              <a:ea typeface="黑体" panose="02010609060101010101" pitchFamily="49" charset="-122"/>
              <a:cs typeface="+mn-cs"/>
            </a:endParaRPr>
          </a:p>
          <a:p>
            <a:pPr marL="0" marR="0" lvl="0" indent="0" algn="l" defTabSz="914400" rtl="0" eaLnBrk="1" fontAlgn="base" latinLnBrk="0" hangingPunct="1">
              <a:lnSpc>
                <a:spcPct val="150000"/>
              </a:lnSpc>
              <a:spcBef>
                <a:spcPct val="0"/>
              </a:spcBef>
              <a:spcAft>
                <a:spcPct val="0"/>
              </a:spcAft>
              <a:buClrTx/>
              <a:buSzTx/>
              <a:buFontTx/>
              <a:buNone/>
              <a:defRPr/>
            </a:pPr>
            <a:r>
              <a:rPr kumimoji="0" lang="zh-CN" altLang="en-US" sz="1600" b="0" i="0" u="none" strike="noStrike" kern="1200" cap="none" spc="0" normalizeH="0" baseline="0" noProof="0" dirty="0">
                <a:ln>
                  <a:noFill/>
                </a:ln>
                <a:solidFill>
                  <a:schemeClr val="tx1">
                    <a:lumMod val="75000"/>
                    <a:lumOff val="25000"/>
                  </a:schemeClr>
                </a:solidFill>
                <a:effectLst/>
                <a:uLnTx/>
                <a:uFillTx/>
                <a:latin typeface="黑体" panose="02010609060101010101" pitchFamily="49" charset="-122"/>
                <a:ea typeface="黑体" panose="02010609060101010101" pitchFamily="49" charset="-122"/>
                <a:cs typeface="+mn-cs"/>
              </a:rPr>
              <a:t> </a:t>
            </a:r>
            <a:endParaRPr kumimoji="0" lang="zh-CN" altLang="en-US" sz="1600" b="0" i="0" u="none" strike="noStrike" kern="1200" cap="none" spc="0" normalizeH="0" baseline="0" noProof="0" dirty="0">
              <a:ln>
                <a:noFill/>
              </a:ln>
              <a:solidFill>
                <a:schemeClr val="tx1">
                  <a:lumMod val="75000"/>
                  <a:lumOff val="25000"/>
                </a:schemeClr>
              </a:solidFill>
              <a:effectLst/>
              <a:uLnTx/>
              <a:uFillTx/>
              <a:latin typeface="黑体" panose="02010609060101010101" pitchFamily="49" charset="-122"/>
              <a:ea typeface="黑体" panose="02010609060101010101" pitchFamily="49" charset="-122"/>
              <a:cs typeface="+mn-cs"/>
            </a:endParaRPr>
          </a:p>
        </p:txBody>
      </p:sp>
      <p:pic>
        <p:nvPicPr>
          <p:cNvPr id="136194" name="Picture 2"/>
          <p:cNvPicPr>
            <a:picLocks noChangeAspect="1" noChangeArrowheads="1"/>
          </p:cNvPicPr>
          <p:nvPr/>
        </p:nvPicPr>
        <p:blipFill>
          <a:blip r:embed="rId3" cstate="print"/>
          <a:srcRect/>
          <a:stretch>
            <a:fillRect/>
          </a:stretch>
        </p:blipFill>
        <p:spPr bwMode="auto">
          <a:xfrm>
            <a:off x="4716016" y="1034717"/>
            <a:ext cx="3449549" cy="3449549"/>
          </a:xfrm>
          <a:prstGeom prst="roundRect">
            <a:avLst/>
          </a:prstGeom>
          <a:noFill/>
          <a:ln>
            <a:noFill/>
          </a:ln>
          <a:effectLst/>
        </p:spPr>
      </p:pic>
    </p:spTree>
  </p:cSld>
  <p:clrMapOvr>
    <a:masterClrMapping/>
  </p:clrMapOvr>
  <p:transition advTm="0"/>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9154" name="TextBox 26"/>
          <p:cNvSpPr txBox="1"/>
          <p:nvPr/>
        </p:nvSpPr>
        <p:spPr>
          <a:xfrm>
            <a:off x="10609263" y="6383338"/>
            <a:ext cx="877887" cy="368300"/>
          </a:xfrm>
          <a:prstGeom prst="rect">
            <a:avLst/>
          </a:prstGeom>
          <a:noFill/>
          <a:ln w="9525">
            <a:noFill/>
          </a:ln>
        </p:spPr>
        <p:txBody>
          <a:bodyPr wrap="none">
            <a:spAutoFit/>
          </a:bodyPr>
          <a:p>
            <a:r>
              <a:rPr lang="zh-CN" altLang="en-US" dirty="0">
                <a:latin typeface="Calibri" panose="020F0502020204030204" pitchFamily="34" charset="0"/>
              </a:rPr>
              <a:t>延时符</a:t>
            </a:r>
            <a:endParaRPr lang="zh-CN" altLang="en-US" dirty="0">
              <a:latin typeface="Calibri" panose="020F0502020204030204" pitchFamily="34" charset="0"/>
            </a:endParaRPr>
          </a:p>
        </p:txBody>
      </p:sp>
      <p:grpSp>
        <p:nvGrpSpPr>
          <p:cNvPr id="2" name="组合 27"/>
          <p:cNvGrpSpPr/>
          <p:nvPr/>
        </p:nvGrpSpPr>
        <p:grpSpPr>
          <a:xfrm>
            <a:off x="2428308" y="1952898"/>
            <a:ext cx="1197175" cy="1197175"/>
            <a:chOff x="304800" y="673100"/>
            <a:chExt cx="4000500" cy="4000500"/>
          </a:xfrm>
          <a:effectLst>
            <a:outerShdw blurRad="444500" dist="254000" dir="8100000" algn="tr" rotWithShape="0">
              <a:prstClr val="black">
                <a:alpha val="50000"/>
              </a:prstClr>
            </a:outerShdw>
          </a:effectLst>
        </p:grpSpPr>
        <p:sp>
          <p:nvSpPr>
            <p:cNvPr id="29" name="同心圆 28"/>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mn-lt"/>
                <a:ea typeface="+mn-ea"/>
                <a:cs typeface="+mn-cs"/>
              </a:endParaRPr>
            </a:p>
          </p:txBody>
        </p:sp>
        <p:sp>
          <p:nvSpPr>
            <p:cNvPr id="30" name="椭圆 29"/>
            <p:cNvSpPr/>
            <p:nvPr/>
          </p:nvSpPr>
          <p:spPr>
            <a:xfrm>
              <a:off x="392112" y="760412"/>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grpSp>
      <p:sp>
        <p:nvSpPr>
          <p:cNvPr id="49156" name="TextBox 30"/>
          <p:cNvSpPr txBox="1"/>
          <p:nvPr/>
        </p:nvSpPr>
        <p:spPr>
          <a:xfrm>
            <a:off x="2386013" y="2211388"/>
            <a:ext cx="1257300" cy="677862"/>
          </a:xfrm>
          <a:prstGeom prst="rect">
            <a:avLst/>
          </a:prstGeom>
          <a:noFill/>
          <a:ln w="9525">
            <a:noFill/>
          </a:ln>
        </p:spPr>
        <p:txBody>
          <a:bodyPr lIns="0" tIns="0" rIns="0" bIns="0">
            <a:spAutoFit/>
          </a:bodyPr>
          <a:p>
            <a:pPr algn="ctr"/>
            <a:r>
              <a:rPr lang="zh-CN" altLang="en-US" sz="4400" b="1" dirty="0">
                <a:solidFill>
                  <a:schemeClr val="accent2"/>
                </a:solidFill>
                <a:latin typeface="微软雅黑" panose="020B0503020204020204" pitchFamily="34" charset="-122"/>
                <a:ea typeface="微软雅黑" panose="020B0503020204020204" pitchFamily="34" charset="-122"/>
              </a:rPr>
              <a:t>谢</a:t>
            </a:r>
            <a:endParaRPr lang="zh-CN" altLang="en-US" sz="4400" b="1" dirty="0">
              <a:solidFill>
                <a:schemeClr val="accent2"/>
              </a:solidFill>
              <a:latin typeface="微软雅黑" panose="020B0503020204020204" pitchFamily="34" charset="-122"/>
              <a:ea typeface="微软雅黑" panose="020B0503020204020204" pitchFamily="34" charset="-122"/>
            </a:endParaRPr>
          </a:p>
        </p:txBody>
      </p:sp>
      <p:grpSp>
        <p:nvGrpSpPr>
          <p:cNvPr id="3" name="组合 31"/>
          <p:cNvGrpSpPr/>
          <p:nvPr/>
        </p:nvGrpSpPr>
        <p:grpSpPr>
          <a:xfrm>
            <a:off x="3436420" y="1952898"/>
            <a:ext cx="1197175" cy="1197175"/>
            <a:chOff x="304800" y="673100"/>
            <a:chExt cx="4000500" cy="4000500"/>
          </a:xfrm>
          <a:effectLst>
            <a:outerShdw blurRad="444500" dist="254000" dir="8100000" algn="tr" rotWithShape="0">
              <a:prstClr val="black">
                <a:alpha val="50000"/>
              </a:prstClr>
            </a:outerShdw>
          </a:effectLst>
        </p:grpSpPr>
        <p:sp>
          <p:nvSpPr>
            <p:cNvPr id="34" name="同心圆 33"/>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mn-lt"/>
                <a:ea typeface="+mn-ea"/>
                <a:cs typeface="+mn-cs"/>
              </a:endParaRPr>
            </a:p>
          </p:txBody>
        </p:sp>
        <p:sp>
          <p:nvSpPr>
            <p:cNvPr id="35" name="椭圆 34"/>
            <p:cNvSpPr/>
            <p:nvPr/>
          </p:nvSpPr>
          <p:spPr>
            <a:xfrm>
              <a:off x="392112" y="760412"/>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grpSp>
      <p:sp>
        <p:nvSpPr>
          <p:cNvPr id="36" name="TextBox 35"/>
          <p:cNvSpPr txBox="1"/>
          <p:nvPr/>
        </p:nvSpPr>
        <p:spPr>
          <a:xfrm>
            <a:off x="3394075" y="2211388"/>
            <a:ext cx="1257300" cy="677863"/>
          </a:xfrm>
          <a:prstGeom prst="rect">
            <a:avLst/>
          </a:prstGeom>
          <a:noFill/>
        </p:spPr>
        <p:txBody>
          <a:bodyPr lIns="0" tIns="0" rIns="0" bIns="0">
            <a:spAutoFit/>
          </a:bodyPr>
          <a:lstStyle/>
          <a:p>
            <a:pPr marR="0" algn="ctr" defTabSz="914400">
              <a:buClrTx/>
              <a:buSzTx/>
              <a:buFontTx/>
              <a:buNone/>
              <a:defRPr/>
            </a:pPr>
            <a:r>
              <a:rPr kumimoji="0" lang="zh-CN" altLang="en-US" sz="4400" b="1" kern="1200" cap="none" spc="0" normalizeH="0" baseline="0" noProof="0" dirty="0">
                <a:solidFill>
                  <a:schemeClr val="accent3"/>
                </a:solidFill>
                <a:latin typeface="微软雅黑" panose="020B0503020204020204" pitchFamily="34" charset="-122"/>
                <a:ea typeface="微软雅黑" panose="020B0503020204020204" pitchFamily="34" charset="-122"/>
                <a:cs typeface="+mn-cs"/>
              </a:rPr>
              <a:t>谢</a:t>
            </a:r>
            <a:endParaRPr kumimoji="0" lang="zh-CN" altLang="en-US" sz="4400" b="1" kern="1200" cap="none" spc="0" normalizeH="0" baseline="0" noProof="0" dirty="0">
              <a:solidFill>
                <a:schemeClr val="accent3"/>
              </a:solidFill>
              <a:latin typeface="微软雅黑" panose="020B0503020204020204" pitchFamily="34" charset="-122"/>
              <a:ea typeface="微软雅黑" panose="020B0503020204020204" pitchFamily="34" charset="-122"/>
              <a:cs typeface="+mn-cs"/>
            </a:endParaRPr>
          </a:p>
        </p:txBody>
      </p:sp>
      <p:grpSp>
        <p:nvGrpSpPr>
          <p:cNvPr id="4" name="组合 36"/>
          <p:cNvGrpSpPr/>
          <p:nvPr/>
        </p:nvGrpSpPr>
        <p:grpSpPr>
          <a:xfrm>
            <a:off x="4372523" y="1952898"/>
            <a:ext cx="1197175" cy="1197175"/>
            <a:chOff x="304800" y="673100"/>
            <a:chExt cx="4000500" cy="4000500"/>
          </a:xfrm>
          <a:effectLst>
            <a:outerShdw blurRad="444500" dist="254000" dir="8100000" algn="tr" rotWithShape="0">
              <a:prstClr val="black">
                <a:alpha val="50000"/>
              </a:prstClr>
            </a:outerShdw>
          </a:effectLst>
        </p:grpSpPr>
        <p:sp>
          <p:nvSpPr>
            <p:cNvPr id="44" name="同心圆 43"/>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mn-lt"/>
                <a:ea typeface="+mn-ea"/>
                <a:cs typeface="+mn-cs"/>
              </a:endParaRPr>
            </a:p>
          </p:txBody>
        </p:sp>
        <p:sp>
          <p:nvSpPr>
            <p:cNvPr id="45" name="椭圆 44"/>
            <p:cNvSpPr/>
            <p:nvPr/>
          </p:nvSpPr>
          <p:spPr>
            <a:xfrm>
              <a:off x="392112" y="760412"/>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grpSp>
      <p:sp>
        <p:nvSpPr>
          <p:cNvPr id="46" name="TextBox 45"/>
          <p:cNvSpPr txBox="1"/>
          <p:nvPr/>
        </p:nvSpPr>
        <p:spPr>
          <a:xfrm>
            <a:off x="4330700" y="2211388"/>
            <a:ext cx="1257300" cy="677863"/>
          </a:xfrm>
          <a:prstGeom prst="rect">
            <a:avLst/>
          </a:prstGeom>
          <a:noFill/>
        </p:spPr>
        <p:txBody>
          <a:bodyPr lIns="0" tIns="0" rIns="0" bIns="0">
            <a:spAutoFit/>
          </a:bodyPr>
          <a:lstStyle/>
          <a:p>
            <a:pPr marR="0" algn="ctr" defTabSz="914400">
              <a:buClrTx/>
              <a:buSzTx/>
              <a:buFontTx/>
              <a:buNone/>
              <a:defRPr/>
            </a:pPr>
            <a:r>
              <a:rPr kumimoji="0" lang="zh-CN" altLang="en-US" sz="4400" b="1" kern="1200" cap="none" spc="0" normalizeH="0" baseline="0" noProof="0" dirty="0">
                <a:solidFill>
                  <a:schemeClr val="accent4"/>
                </a:solidFill>
                <a:latin typeface="微软雅黑" panose="020B0503020204020204" pitchFamily="34" charset="-122"/>
                <a:ea typeface="微软雅黑" panose="020B0503020204020204" pitchFamily="34" charset="-122"/>
                <a:cs typeface="+mn-cs"/>
              </a:rPr>
              <a:t>观</a:t>
            </a:r>
            <a:endParaRPr kumimoji="0" lang="zh-CN" altLang="en-US" sz="4400" b="1" kern="1200" cap="none" spc="0" normalizeH="0" baseline="0" noProof="0" dirty="0">
              <a:solidFill>
                <a:schemeClr val="accent4"/>
              </a:solidFill>
              <a:latin typeface="微软雅黑" panose="020B0503020204020204" pitchFamily="34" charset="-122"/>
              <a:ea typeface="微软雅黑" panose="020B0503020204020204" pitchFamily="34" charset="-122"/>
              <a:cs typeface="+mn-cs"/>
            </a:endParaRPr>
          </a:p>
        </p:txBody>
      </p:sp>
      <p:grpSp>
        <p:nvGrpSpPr>
          <p:cNvPr id="5" name="组合 46"/>
          <p:cNvGrpSpPr/>
          <p:nvPr/>
        </p:nvGrpSpPr>
        <p:grpSpPr>
          <a:xfrm>
            <a:off x="5380636" y="1952898"/>
            <a:ext cx="1197175" cy="1197175"/>
            <a:chOff x="304800" y="673100"/>
            <a:chExt cx="4000500" cy="4000500"/>
          </a:xfrm>
          <a:effectLst>
            <a:outerShdw blurRad="444500" dist="254000" dir="8100000" algn="tr" rotWithShape="0">
              <a:prstClr val="black">
                <a:alpha val="50000"/>
              </a:prstClr>
            </a:outerShdw>
          </a:effectLst>
        </p:grpSpPr>
        <p:sp>
          <p:nvSpPr>
            <p:cNvPr id="48" name="同心圆 47"/>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mn-lt"/>
                <a:ea typeface="+mn-ea"/>
                <a:cs typeface="+mn-cs"/>
              </a:endParaRPr>
            </a:p>
          </p:txBody>
        </p:sp>
        <p:sp>
          <p:nvSpPr>
            <p:cNvPr id="49" name="椭圆 48"/>
            <p:cNvSpPr/>
            <p:nvPr/>
          </p:nvSpPr>
          <p:spPr>
            <a:xfrm>
              <a:off x="392112" y="760412"/>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grpSp>
      <p:sp>
        <p:nvSpPr>
          <p:cNvPr id="50" name="TextBox 49"/>
          <p:cNvSpPr txBox="1"/>
          <p:nvPr/>
        </p:nvSpPr>
        <p:spPr>
          <a:xfrm>
            <a:off x="5338763" y="2211388"/>
            <a:ext cx="1257300" cy="677863"/>
          </a:xfrm>
          <a:prstGeom prst="rect">
            <a:avLst/>
          </a:prstGeom>
          <a:noFill/>
        </p:spPr>
        <p:txBody>
          <a:bodyPr lIns="0" tIns="0" rIns="0" bIns="0">
            <a:spAutoFit/>
          </a:bodyPr>
          <a:lstStyle/>
          <a:p>
            <a:pPr marR="0" algn="ctr" defTabSz="914400">
              <a:buClrTx/>
              <a:buSzTx/>
              <a:buFontTx/>
              <a:buNone/>
              <a:defRPr/>
            </a:pPr>
            <a:r>
              <a:rPr kumimoji="0" lang="zh-CN" altLang="en-US" sz="4400" b="1" kern="1200" cap="none" spc="0" normalizeH="0" baseline="0" noProof="0" dirty="0">
                <a:solidFill>
                  <a:schemeClr val="accent5"/>
                </a:solidFill>
                <a:latin typeface="微软雅黑" panose="020B0503020204020204" pitchFamily="34" charset="-122"/>
                <a:ea typeface="微软雅黑" panose="020B0503020204020204" pitchFamily="34" charset="-122"/>
                <a:cs typeface="+mn-cs"/>
              </a:rPr>
              <a:t>赏</a:t>
            </a:r>
            <a:endParaRPr kumimoji="0" lang="zh-CN" altLang="en-US" sz="4400" b="1" kern="1200" cap="none" spc="0" normalizeH="0" baseline="0" noProof="0" dirty="0">
              <a:solidFill>
                <a:schemeClr val="accent5"/>
              </a:solidFill>
              <a:latin typeface="微软雅黑" panose="020B0503020204020204" pitchFamily="34" charset="-122"/>
              <a:ea typeface="微软雅黑" panose="020B0503020204020204" pitchFamily="34" charset="-122"/>
              <a:cs typeface="+mn-cs"/>
            </a:endParaRPr>
          </a:p>
        </p:txBody>
      </p:sp>
    </p:spTree>
    <p:custDataLst>
      <p:tags r:id="rId1"/>
    </p:custDataLst>
  </p:cSld>
  <p:clrMapOvr>
    <a:masterClrMapping/>
  </p:clrMapOvr>
  <p:transition spd="slow" advTm="0">
    <p:dissolve/>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8194" name="Image 12" descr="Divider Right.png"/>
          <p:cNvPicPr>
            <a:picLocks noChangeAspect="1"/>
          </p:cNvPicPr>
          <p:nvPr/>
        </p:nvPicPr>
        <p:blipFill>
          <a:blip r:embed="rId1"/>
          <a:stretch>
            <a:fillRect/>
          </a:stretch>
        </p:blipFill>
        <p:spPr>
          <a:xfrm>
            <a:off x="900113" y="411163"/>
            <a:ext cx="1522412" cy="52387"/>
          </a:xfrm>
          <a:prstGeom prst="rect">
            <a:avLst/>
          </a:prstGeom>
          <a:noFill/>
          <a:ln w="9525">
            <a:noFill/>
          </a:ln>
        </p:spPr>
      </p:pic>
      <p:pic>
        <p:nvPicPr>
          <p:cNvPr id="8195" name="Image 12" descr="Divider Right.png"/>
          <p:cNvPicPr>
            <a:picLocks noChangeAspect="1"/>
          </p:cNvPicPr>
          <p:nvPr/>
        </p:nvPicPr>
        <p:blipFill>
          <a:blip r:embed="rId2"/>
          <a:stretch>
            <a:fillRect/>
          </a:stretch>
        </p:blipFill>
        <p:spPr>
          <a:xfrm>
            <a:off x="6443663" y="411163"/>
            <a:ext cx="1522412" cy="52387"/>
          </a:xfrm>
          <a:prstGeom prst="rect">
            <a:avLst/>
          </a:prstGeom>
          <a:noFill/>
          <a:ln w="9525">
            <a:noFill/>
          </a:ln>
        </p:spPr>
      </p:pic>
      <p:sp>
        <p:nvSpPr>
          <p:cNvPr id="6" name="FlexibleLine"/>
          <p:cNvSpPr/>
          <p:nvPr/>
        </p:nvSpPr>
        <p:spPr>
          <a:xfrm>
            <a:off x="1550988" y="2317750"/>
            <a:ext cx="1071563" cy="608013"/>
          </a:xfrm>
          <a:custGeom>
            <a:avLst/>
            <a:gdLst/>
            <a:ahLst/>
            <a:cxnLst/>
            <a:rect l="0" t="0" r="0" b="0"/>
            <a:pathLst>
              <a:path w="934800" h="530100" fill="none">
                <a:moveTo>
                  <a:pt x="0" y="0"/>
                </a:moveTo>
                <a:cubicBezTo>
                  <a:pt x="0" y="-238545"/>
                  <a:pt x="514140" y="-530100"/>
                  <a:pt x="934800" y="-530100"/>
                </a:cubicBezTo>
              </a:path>
            </a:pathLst>
          </a:custGeom>
          <a:noFill/>
          <a:ln w="7600" cap="flat">
            <a:solidFill>
              <a:schemeClr val="bg1">
                <a:lumMod val="50000"/>
              </a:schemeClr>
            </a:solidFill>
            <a:prstDash val="dash"/>
            <a:bevel/>
          </a:ln>
        </p:spPr>
      </p:sp>
      <p:sp>
        <p:nvSpPr>
          <p:cNvPr id="8" name="FlexibleLine"/>
          <p:cNvSpPr/>
          <p:nvPr/>
        </p:nvSpPr>
        <p:spPr>
          <a:xfrm rot="2031484" flipH="1">
            <a:off x="-138112" y="2071688"/>
            <a:ext cx="2074863" cy="784225"/>
          </a:xfrm>
          <a:custGeom>
            <a:avLst/>
            <a:gdLst/>
            <a:ahLst/>
            <a:cxnLst/>
            <a:rect l="0" t="0" r="0" b="0"/>
            <a:pathLst>
              <a:path w="934800" h="775200" fill="none">
                <a:moveTo>
                  <a:pt x="0" y="0"/>
                </a:moveTo>
                <a:cubicBezTo>
                  <a:pt x="0" y="348840"/>
                  <a:pt x="-514140" y="775200"/>
                  <a:pt x="-934800" y="775200"/>
                </a:cubicBezTo>
              </a:path>
            </a:pathLst>
          </a:custGeom>
          <a:noFill/>
          <a:ln w="7600" cap="flat">
            <a:solidFill>
              <a:schemeClr val="bg1">
                <a:lumMod val="50000"/>
              </a:schemeClr>
            </a:solidFill>
            <a:prstDash val="dash"/>
            <a:bevel/>
          </a:ln>
        </p:spPr>
      </p:sp>
      <p:grpSp>
        <p:nvGrpSpPr>
          <p:cNvPr id="8198" name="组合 76"/>
          <p:cNvGrpSpPr/>
          <p:nvPr/>
        </p:nvGrpSpPr>
        <p:grpSpPr>
          <a:xfrm>
            <a:off x="2938463" y="2751138"/>
            <a:ext cx="2811462" cy="2197100"/>
            <a:chOff x="2258730" y="2112361"/>
            <a:chExt cx="950138" cy="950136"/>
          </a:xfrm>
        </p:grpSpPr>
        <p:grpSp>
          <p:nvGrpSpPr>
            <p:cNvPr id="3" name="组合 77"/>
            <p:cNvGrpSpPr/>
            <p:nvPr/>
          </p:nvGrpSpPr>
          <p:grpSpPr>
            <a:xfrm>
              <a:off x="2258730" y="2112361"/>
              <a:ext cx="950138" cy="950136"/>
              <a:chOff x="304800" y="673100"/>
              <a:chExt cx="4000500" cy="4000500"/>
            </a:xfrm>
            <a:effectLst>
              <a:outerShdw blurRad="444500" dist="254000" dir="8100000" algn="tr" rotWithShape="0">
                <a:prstClr val="black">
                  <a:alpha val="50000"/>
                </a:prstClr>
              </a:outerShdw>
            </a:effectLst>
          </p:grpSpPr>
          <p:sp>
            <p:nvSpPr>
              <p:cNvPr id="80" name="同心圆 79"/>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600" b="1" i="0" u="none" strike="noStrike" kern="1200" cap="none" spc="0" normalizeH="0" baseline="0" noProof="0">
                  <a:ln>
                    <a:noFill/>
                  </a:ln>
                  <a:solidFill>
                    <a:schemeClr val="tx1"/>
                  </a:solidFill>
                  <a:effectLst/>
                  <a:uLnTx/>
                  <a:uFillTx/>
                  <a:latin typeface="黑体" panose="02010609060101010101" pitchFamily="49" charset="-122"/>
                  <a:ea typeface="黑体" panose="02010609060101010101" pitchFamily="49" charset="-122"/>
                  <a:cs typeface="+mn-cs"/>
                </a:endParaRPr>
              </a:p>
            </p:txBody>
          </p:sp>
          <p:sp>
            <p:nvSpPr>
              <p:cNvPr id="81" name="椭圆 80"/>
              <p:cNvSpPr/>
              <p:nvPr/>
            </p:nvSpPr>
            <p:spPr>
              <a:xfrm>
                <a:off x="392113" y="760413"/>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600" b="1" i="0" u="none" strike="noStrike" kern="1200" cap="none" spc="0" normalizeH="0" baseline="0" noProof="0">
                  <a:ln>
                    <a:noFill/>
                  </a:ln>
                  <a:solidFill>
                    <a:schemeClr val="lt1"/>
                  </a:solidFill>
                  <a:effectLst/>
                  <a:uLnTx/>
                  <a:uFillTx/>
                  <a:latin typeface="黑体" panose="02010609060101010101" pitchFamily="49" charset="-122"/>
                  <a:ea typeface="黑体" panose="02010609060101010101" pitchFamily="49" charset="-122"/>
                  <a:cs typeface="+mn-cs"/>
                </a:endParaRPr>
              </a:p>
            </p:txBody>
          </p:sp>
        </p:grpSp>
        <p:sp>
          <p:nvSpPr>
            <p:cNvPr id="79" name="TextBox 78"/>
            <p:cNvSpPr txBox="1"/>
            <p:nvPr/>
          </p:nvSpPr>
          <p:spPr>
            <a:xfrm>
              <a:off x="2344570" y="2419233"/>
              <a:ext cx="803138" cy="389940"/>
            </a:xfrm>
            <a:prstGeom prst="rect">
              <a:avLst/>
            </a:prstGeom>
            <a:noFill/>
          </p:spPr>
          <p:txBody>
            <a:bodyPr lIns="0" tIns="0" rIns="0" bIns="0">
              <a:spAutoFit/>
            </a:bodyPr>
            <a:lstStyle/>
            <a:p>
              <a:pPr marR="0" algn="just" defTabSz="914400">
                <a:lnSpc>
                  <a:spcPct val="150000"/>
                </a:lnSpc>
                <a:buClrTx/>
                <a:buSzTx/>
                <a:buFontTx/>
                <a:buNone/>
                <a:defRPr/>
              </a:pPr>
              <a:r>
                <a:rPr kumimoji="0" lang="en-US" altLang="zh-CN" sz="1100" b="1" kern="1200" cap="none" spc="0" normalizeH="0" baseline="0" noProof="0" dirty="0">
                  <a:latin typeface="黑体" panose="02010609060101010101" pitchFamily="49" charset="-122"/>
                  <a:ea typeface="黑体" panose="02010609060101010101" pitchFamily="49" charset="-122"/>
                  <a:cs typeface="+mn-cs"/>
                </a:rPr>
                <a:t>    </a:t>
              </a:r>
              <a:r>
                <a:rPr kumimoji="0" lang="zh-CN" altLang="zh-CN" sz="1100" b="1" kern="1200" cap="none" spc="0" normalizeH="0" baseline="0" noProof="0" dirty="0">
                  <a:solidFill>
                    <a:schemeClr val="accent5">
                      <a:lumMod val="75000"/>
                    </a:schemeClr>
                  </a:solidFill>
                  <a:latin typeface="黑体" panose="02010609060101010101" pitchFamily="49" charset="-122"/>
                  <a:ea typeface="黑体" panose="02010609060101010101" pitchFamily="49" charset="-122"/>
                  <a:cs typeface="+mn-cs"/>
                </a:rPr>
                <a:t>同时，通过对其实施情况的系统分析，发现实施中存在的问题，对改进法律实施提出有针对性的建议，提出需要废除、修订和新增的条款</a:t>
              </a:r>
              <a:r>
                <a:rPr kumimoji="0" lang="zh-CN" altLang="en-US" sz="1100" b="1" kern="1200" cap="none" spc="0" normalizeH="0" baseline="0" noProof="0" dirty="0">
                  <a:solidFill>
                    <a:schemeClr val="accent5">
                      <a:lumMod val="75000"/>
                    </a:schemeClr>
                  </a:solidFill>
                  <a:latin typeface="黑体" panose="02010609060101010101" pitchFamily="49" charset="-122"/>
                  <a:ea typeface="黑体" panose="02010609060101010101" pitchFamily="49" charset="-122"/>
                  <a:cs typeface="+mn-cs"/>
                </a:rPr>
                <a:t>。</a:t>
              </a:r>
              <a:endParaRPr kumimoji="0" lang="zh-CN" altLang="en-US" sz="1100" b="1" kern="1200" cap="none" spc="0" normalizeH="0" baseline="0" noProof="0" dirty="0">
                <a:solidFill>
                  <a:schemeClr val="accent5">
                    <a:lumMod val="75000"/>
                  </a:schemeClr>
                </a:solidFill>
                <a:latin typeface="黑体" panose="02010609060101010101" pitchFamily="49" charset="-122"/>
                <a:ea typeface="黑体" panose="02010609060101010101" pitchFamily="49" charset="-122"/>
                <a:cs typeface="+mn-cs"/>
              </a:endParaRPr>
            </a:p>
          </p:txBody>
        </p:sp>
      </p:grpSp>
      <p:grpSp>
        <p:nvGrpSpPr>
          <p:cNvPr id="8199" name="组合 81"/>
          <p:cNvGrpSpPr/>
          <p:nvPr/>
        </p:nvGrpSpPr>
        <p:grpSpPr>
          <a:xfrm>
            <a:off x="619125" y="1558925"/>
            <a:ext cx="1631950" cy="1630363"/>
            <a:chOff x="1403648" y="1115468"/>
            <a:chExt cx="1294414" cy="1294414"/>
          </a:xfrm>
        </p:grpSpPr>
        <p:sp>
          <p:nvSpPr>
            <p:cNvPr id="83" name="椭圆 82"/>
            <p:cNvSpPr/>
            <p:nvPr/>
          </p:nvSpPr>
          <p:spPr>
            <a:xfrm>
              <a:off x="1539637" y="1259152"/>
              <a:ext cx="1022436" cy="1023431"/>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3200" b="0" i="0" u="none" strike="noStrike" kern="1200" cap="none" spc="0" normalizeH="0" baseline="0" noProof="0">
                <a:ln>
                  <a:noFill/>
                </a:ln>
                <a:solidFill>
                  <a:schemeClr val="lt1"/>
                </a:solidFill>
                <a:effectLst/>
                <a:uLnTx/>
                <a:uFillTx/>
                <a:latin typeface="黑体" panose="02010609060101010101" pitchFamily="49" charset="-122"/>
                <a:ea typeface="黑体" panose="02010609060101010101" pitchFamily="49" charset="-122"/>
                <a:cs typeface="+mn-cs"/>
              </a:endParaRPr>
            </a:p>
          </p:txBody>
        </p:sp>
        <p:grpSp>
          <p:nvGrpSpPr>
            <p:cNvPr id="5" name="组合 83"/>
            <p:cNvGrpSpPr/>
            <p:nvPr/>
          </p:nvGrpSpPr>
          <p:grpSpPr>
            <a:xfrm>
              <a:off x="1403648" y="1115468"/>
              <a:ext cx="1294414" cy="1294414"/>
              <a:chOff x="2555776" y="915566"/>
              <a:chExt cx="1944216" cy="1944216"/>
            </a:xfrm>
            <a:effectLst>
              <a:outerShdw blurRad="63500" dist="50800" dir="8100000" algn="tr" rotWithShape="0">
                <a:prstClr val="black">
                  <a:alpha val="35000"/>
                </a:prstClr>
              </a:outerShdw>
            </a:effectLst>
          </p:grpSpPr>
          <p:sp>
            <p:nvSpPr>
              <p:cNvPr id="86" name="同心圆 85"/>
              <p:cNvSpPr/>
              <p:nvPr/>
            </p:nvSpPr>
            <p:spPr>
              <a:xfrm>
                <a:off x="2555776" y="915566"/>
                <a:ext cx="1944216" cy="1944216"/>
              </a:xfrm>
              <a:prstGeom prst="donut">
                <a:avLst>
                  <a:gd name="adj" fmla="val 10097"/>
                </a:avLst>
              </a:prstGeom>
              <a:gradFill flip="none" rotWithShape="1">
                <a:gsLst>
                  <a:gs pos="0">
                    <a:schemeClr val="bg1"/>
                  </a:gs>
                  <a:gs pos="100000">
                    <a:schemeClr val="bg1">
                      <a:lumMod val="85000"/>
                    </a:schemeClr>
                  </a:gs>
                </a:gsLst>
                <a:lin ang="8100000" scaled="1"/>
                <a:tileRect/>
              </a:gradFill>
              <a:ln w="127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3200" b="0" i="0" u="none" strike="noStrike" kern="1200" cap="none" spc="0" normalizeH="0" baseline="0" noProof="0">
                  <a:ln>
                    <a:noFill/>
                  </a:ln>
                  <a:solidFill>
                    <a:schemeClr val="tx1"/>
                  </a:solidFill>
                  <a:effectLst/>
                  <a:uLnTx/>
                  <a:uFillTx/>
                  <a:latin typeface="黑体" panose="02010609060101010101" pitchFamily="49" charset="-122"/>
                  <a:ea typeface="黑体" panose="02010609060101010101" pitchFamily="49" charset="-122"/>
                  <a:cs typeface="+mn-cs"/>
                </a:endParaRPr>
              </a:p>
            </p:txBody>
          </p:sp>
          <p:sp>
            <p:nvSpPr>
              <p:cNvPr id="87" name="同心圆 86"/>
              <p:cNvSpPr/>
              <p:nvPr/>
            </p:nvSpPr>
            <p:spPr>
              <a:xfrm>
                <a:off x="2733335" y="1093125"/>
                <a:ext cx="1589098" cy="1589098"/>
              </a:xfrm>
              <a:prstGeom prst="donut">
                <a:avLst>
                  <a:gd name="adj" fmla="val 12059"/>
                </a:avLst>
              </a:prstGeom>
              <a:gradFill flip="none" rotWithShape="1">
                <a:gsLst>
                  <a:gs pos="0">
                    <a:schemeClr val="bg1"/>
                  </a:gs>
                  <a:gs pos="100000">
                    <a:schemeClr val="bg1">
                      <a:lumMod val="85000"/>
                    </a:schemeClr>
                  </a:gs>
                </a:gsLst>
                <a:lin ang="16200000" scaled="1"/>
                <a:tileRect/>
              </a:gradFill>
              <a:ln w="127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3200" b="0" i="0" u="none" strike="noStrike" kern="1200" cap="none" spc="0" normalizeH="0" baseline="0" noProof="0">
                  <a:ln>
                    <a:noFill/>
                  </a:ln>
                  <a:solidFill>
                    <a:schemeClr val="tx1"/>
                  </a:solidFill>
                  <a:effectLst/>
                  <a:uLnTx/>
                  <a:uFillTx/>
                  <a:latin typeface="黑体" panose="02010609060101010101" pitchFamily="49" charset="-122"/>
                  <a:ea typeface="黑体" panose="02010609060101010101" pitchFamily="49" charset="-122"/>
                  <a:cs typeface="+mn-cs"/>
                </a:endParaRPr>
              </a:p>
            </p:txBody>
          </p:sp>
        </p:grpSp>
        <p:sp>
          <p:nvSpPr>
            <p:cNvPr id="8219" name="TextBox 84"/>
            <p:cNvSpPr txBox="1"/>
            <p:nvPr/>
          </p:nvSpPr>
          <p:spPr>
            <a:xfrm>
              <a:off x="1740335" y="1405061"/>
              <a:ext cx="725958" cy="659307"/>
            </a:xfrm>
            <a:prstGeom prst="rect">
              <a:avLst/>
            </a:prstGeom>
            <a:noFill/>
            <a:ln w="9525">
              <a:noFill/>
            </a:ln>
          </p:spPr>
          <p:txBody>
            <a:bodyPr>
              <a:spAutoFit/>
            </a:bodyPr>
            <a:p>
              <a:r>
                <a:rPr lang="zh-CN" altLang="zh-CN" sz="2400" b="1" dirty="0">
                  <a:solidFill>
                    <a:schemeClr val="bg1"/>
                  </a:solidFill>
                  <a:latin typeface="黑体" panose="02010609060101010101" pitchFamily="49" charset="-122"/>
                  <a:ea typeface="黑体" panose="02010609060101010101" pitchFamily="49" charset="-122"/>
                </a:rPr>
                <a:t>评估</a:t>
              </a:r>
              <a:r>
                <a:rPr lang="zh-CN" altLang="en-US" sz="2400" b="1" dirty="0">
                  <a:solidFill>
                    <a:schemeClr val="bg1"/>
                  </a:solidFill>
                  <a:latin typeface="黑体" panose="02010609060101010101" pitchFamily="49" charset="-122"/>
                  <a:ea typeface="黑体" panose="02010609060101010101" pitchFamily="49" charset="-122"/>
                </a:rPr>
                <a:t>目的</a:t>
              </a:r>
              <a:endParaRPr lang="zh-CN" altLang="zh-CN" sz="2400" b="1" dirty="0">
                <a:solidFill>
                  <a:schemeClr val="bg1"/>
                </a:solidFill>
                <a:latin typeface="黑体" panose="02010609060101010101" pitchFamily="49" charset="-122"/>
                <a:ea typeface="黑体" panose="02010609060101010101" pitchFamily="49" charset="-122"/>
              </a:endParaRPr>
            </a:p>
          </p:txBody>
        </p:sp>
      </p:grpSp>
      <p:grpSp>
        <p:nvGrpSpPr>
          <p:cNvPr id="8200" name="组合 92"/>
          <p:cNvGrpSpPr/>
          <p:nvPr/>
        </p:nvGrpSpPr>
        <p:grpSpPr>
          <a:xfrm>
            <a:off x="2484438" y="1131888"/>
            <a:ext cx="3671887" cy="2235200"/>
            <a:chOff x="2226588" y="2112361"/>
            <a:chExt cx="997900" cy="950136"/>
          </a:xfrm>
        </p:grpSpPr>
        <p:grpSp>
          <p:nvGrpSpPr>
            <p:cNvPr id="9" name="组合 93"/>
            <p:cNvGrpSpPr/>
            <p:nvPr/>
          </p:nvGrpSpPr>
          <p:grpSpPr>
            <a:xfrm>
              <a:off x="2258730" y="2112361"/>
              <a:ext cx="950138" cy="950136"/>
              <a:chOff x="304800" y="673100"/>
              <a:chExt cx="4000500" cy="4000500"/>
            </a:xfrm>
            <a:effectLst>
              <a:outerShdw blurRad="444500" dist="254000" dir="8100000" algn="tr" rotWithShape="0">
                <a:prstClr val="black">
                  <a:alpha val="50000"/>
                </a:prstClr>
              </a:outerShdw>
            </a:effectLst>
          </p:grpSpPr>
          <p:sp>
            <p:nvSpPr>
              <p:cNvPr id="96" name="同心圆 95"/>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600" b="1" i="0" u="none" strike="noStrike" kern="1200" cap="none" spc="0" normalizeH="0" baseline="0" noProof="0">
                  <a:ln>
                    <a:noFill/>
                  </a:ln>
                  <a:solidFill>
                    <a:schemeClr val="tx1"/>
                  </a:solidFill>
                  <a:effectLst/>
                  <a:uLnTx/>
                  <a:uFillTx/>
                  <a:latin typeface="黑体" panose="02010609060101010101" pitchFamily="49" charset="-122"/>
                  <a:ea typeface="黑体" panose="02010609060101010101" pitchFamily="49" charset="-122"/>
                  <a:cs typeface="+mn-cs"/>
                </a:endParaRPr>
              </a:p>
            </p:txBody>
          </p:sp>
          <p:sp>
            <p:nvSpPr>
              <p:cNvPr id="97" name="椭圆 96"/>
              <p:cNvSpPr/>
              <p:nvPr/>
            </p:nvSpPr>
            <p:spPr>
              <a:xfrm>
                <a:off x="392115" y="760413"/>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600" b="1" i="0" u="none" strike="noStrike" kern="1200" cap="none" spc="0" normalizeH="0" baseline="0" noProof="0">
                  <a:ln>
                    <a:noFill/>
                  </a:ln>
                  <a:solidFill>
                    <a:schemeClr val="lt1"/>
                  </a:solidFill>
                  <a:effectLst/>
                  <a:uLnTx/>
                  <a:uFillTx/>
                  <a:latin typeface="黑体" panose="02010609060101010101" pitchFamily="49" charset="-122"/>
                  <a:ea typeface="黑体" panose="02010609060101010101" pitchFamily="49" charset="-122"/>
                  <a:cs typeface="+mn-cs"/>
                </a:endParaRPr>
              </a:p>
            </p:txBody>
          </p:sp>
        </p:grpSp>
        <p:sp>
          <p:nvSpPr>
            <p:cNvPr id="8216" name="TextBox 94"/>
            <p:cNvSpPr txBox="1"/>
            <p:nvPr/>
          </p:nvSpPr>
          <p:spPr>
            <a:xfrm>
              <a:off x="2226588" y="2324683"/>
              <a:ext cx="997900" cy="135336"/>
            </a:xfrm>
            <a:prstGeom prst="rect">
              <a:avLst/>
            </a:prstGeom>
            <a:noFill/>
            <a:ln w="9525">
              <a:noFill/>
            </a:ln>
          </p:spPr>
          <p:txBody>
            <a:bodyPr lIns="0" tIns="0" rIns="0" bIns="0">
              <a:spAutoFit/>
            </a:bodyPr>
            <a:p>
              <a:pPr algn="ctr"/>
              <a:endParaRPr lang="zh-CN" altLang="en-US" b="1" dirty="0">
                <a:solidFill>
                  <a:schemeClr val="accent2"/>
                </a:solidFill>
                <a:latin typeface="黑体" panose="02010609060101010101" pitchFamily="49" charset="-122"/>
                <a:ea typeface="黑体" panose="02010609060101010101" pitchFamily="49" charset="-122"/>
              </a:endParaRPr>
            </a:p>
          </p:txBody>
        </p:sp>
      </p:grpSp>
      <p:grpSp>
        <p:nvGrpSpPr>
          <p:cNvPr id="8201" name="Group 9"/>
          <p:cNvGrpSpPr/>
          <p:nvPr/>
        </p:nvGrpSpPr>
        <p:grpSpPr>
          <a:xfrm flipV="1">
            <a:off x="5724525" y="1347788"/>
            <a:ext cx="431800" cy="2160587"/>
            <a:chOff x="9117067" y="4510540"/>
            <a:chExt cx="232386" cy="621631"/>
          </a:xfrm>
        </p:grpSpPr>
        <p:sp>
          <p:nvSpPr>
            <p:cNvPr id="130" name="FlexibleLine"/>
            <p:cNvSpPr/>
            <p:nvPr/>
          </p:nvSpPr>
          <p:spPr>
            <a:xfrm>
              <a:off x="9117067" y="4510540"/>
              <a:ext cx="232386" cy="285466"/>
            </a:xfrm>
            <a:custGeom>
              <a:avLst/>
              <a:gdLst/>
              <a:ahLst/>
              <a:cxnLst/>
              <a:rect l="0" t="0" r="0" b="0"/>
              <a:pathLst>
                <a:path w="152000" h="186200" fill="none">
                  <a:moveTo>
                    <a:pt x="0" y="0"/>
                  </a:moveTo>
                  <a:lnTo>
                    <a:pt x="60800" y="0"/>
                  </a:lnTo>
                  <a:lnTo>
                    <a:pt x="60800" y="-140600"/>
                  </a:lnTo>
                  <a:cubicBezTo>
                    <a:pt x="60800" y="-167960"/>
                    <a:pt x="79040" y="-186200"/>
                    <a:pt x="106400" y="-186200"/>
                  </a:cubicBezTo>
                  <a:lnTo>
                    <a:pt x="152000" y="-186200"/>
                  </a:lnTo>
                </a:path>
              </a:pathLst>
            </a:custGeom>
            <a:noFill/>
            <a:ln w="7600" cap="flat">
              <a:solidFill>
                <a:schemeClr val="bg1">
                  <a:lumMod val="50000"/>
                </a:schemeClr>
              </a:solidFill>
              <a:bevel/>
            </a:ln>
          </p:spPr>
        </p:sp>
        <p:sp>
          <p:nvSpPr>
            <p:cNvPr id="131" name="FlexibleLine"/>
            <p:cNvSpPr/>
            <p:nvPr/>
          </p:nvSpPr>
          <p:spPr>
            <a:xfrm>
              <a:off x="9117067" y="4510540"/>
              <a:ext cx="232386" cy="168996"/>
            </a:xfrm>
            <a:custGeom>
              <a:avLst/>
              <a:gdLst/>
              <a:ahLst/>
              <a:cxnLst/>
              <a:rect l="0" t="0" r="0" b="0"/>
              <a:pathLst>
                <a:path w="152000" h="110200" fill="none">
                  <a:moveTo>
                    <a:pt x="0" y="0"/>
                  </a:moveTo>
                  <a:lnTo>
                    <a:pt x="60800" y="0"/>
                  </a:lnTo>
                  <a:lnTo>
                    <a:pt x="60800" y="64600"/>
                  </a:lnTo>
                  <a:cubicBezTo>
                    <a:pt x="60800" y="91960"/>
                    <a:pt x="79040" y="110200"/>
                    <a:pt x="106400" y="110200"/>
                  </a:cubicBezTo>
                  <a:lnTo>
                    <a:pt x="152000" y="110200"/>
                  </a:lnTo>
                </a:path>
              </a:pathLst>
            </a:custGeom>
            <a:noFill/>
            <a:ln w="7600" cap="flat">
              <a:solidFill>
                <a:schemeClr val="bg1">
                  <a:lumMod val="50000"/>
                </a:schemeClr>
              </a:solidFill>
              <a:bevel/>
            </a:ln>
          </p:spPr>
        </p:sp>
        <p:sp>
          <p:nvSpPr>
            <p:cNvPr id="132" name="FlexibleLine"/>
            <p:cNvSpPr/>
            <p:nvPr/>
          </p:nvSpPr>
          <p:spPr>
            <a:xfrm>
              <a:off x="9117067" y="4510540"/>
              <a:ext cx="232386" cy="621631"/>
            </a:xfrm>
            <a:custGeom>
              <a:avLst/>
              <a:gdLst/>
              <a:ahLst/>
              <a:cxnLst/>
              <a:rect l="0" t="0" r="0" b="0"/>
              <a:pathLst>
                <a:path w="152000" h="406600" fill="none">
                  <a:moveTo>
                    <a:pt x="0" y="0"/>
                  </a:moveTo>
                  <a:lnTo>
                    <a:pt x="60800" y="0"/>
                  </a:lnTo>
                  <a:lnTo>
                    <a:pt x="60800" y="361000"/>
                  </a:lnTo>
                  <a:cubicBezTo>
                    <a:pt x="60800" y="388360"/>
                    <a:pt x="79040" y="406600"/>
                    <a:pt x="106400" y="406600"/>
                  </a:cubicBezTo>
                  <a:lnTo>
                    <a:pt x="152000" y="406600"/>
                  </a:lnTo>
                </a:path>
              </a:pathLst>
            </a:custGeom>
            <a:noFill/>
            <a:ln w="7600" cap="flat">
              <a:solidFill>
                <a:schemeClr val="bg1">
                  <a:lumMod val="50000"/>
                </a:schemeClr>
              </a:solidFill>
              <a:bevel/>
            </a:ln>
          </p:spPr>
        </p:sp>
      </p:grpSp>
      <p:sp>
        <p:nvSpPr>
          <p:cNvPr id="134" name="Text 4676"/>
          <p:cNvSpPr txBox="1"/>
          <p:nvPr/>
        </p:nvSpPr>
        <p:spPr>
          <a:xfrm>
            <a:off x="6156325" y="1214438"/>
            <a:ext cx="2273300" cy="279400"/>
          </a:xfrm>
          <a:prstGeom prst="rect">
            <a:avLst/>
          </a:prstGeom>
          <a:noFill/>
        </p:spPr>
        <p:txBody>
          <a:bodyPr lIns="27000" tIns="13500" rIns="27000" bIns="13500" anchor="ctr"/>
          <a:lstStyle/>
          <a:p>
            <a:pPr marR="0" defTabSz="914400">
              <a:buClrTx/>
              <a:buSzTx/>
              <a:buFontTx/>
              <a:buNone/>
              <a:defRPr/>
            </a:pPr>
            <a:r>
              <a:rPr kumimoji="0" lang="zh-CN" altLang="zh-CN" sz="1200" b="1" kern="1200" cap="none" spc="0" normalizeH="0" baseline="0" noProof="0" dirty="0">
                <a:solidFill>
                  <a:schemeClr val="tx1">
                    <a:lumMod val="85000"/>
                    <a:lumOff val="15000"/>
                  </a:schemeClr>
                </a:solidFill>
                <a:latin typeface="黑体" panose="02010609060101010101" pitchFamily="49" charset="-122"/>
                <a:ea typeface="黑体" panose="02010609060101010101" pitchFamily="49" charset="-122"/>
                <a:cs typeface="+mn-cs"/>
              </a:rPr>
              <a:t>强化政</a:t>
            </a:r>
            <a:r>
              <a:rPr kumimoji="0" lang="zh-CN" altLang="zh-CN" sz="1200" b="1" kern="1200" cap="none" spc="0" normalizeH="0" baseline="0" noProof="0" dirty="0" smtClean="0">
                <a:solidFill>
                  <a:schemeClr val="tx1">
                    <a:lumMod val="85000"/>
                    <a:lumOff val="15000"/>
                  </a:schemeClr>
                </a:solidFill>
                <a:latin typeface="黑体" panose="02010609060101010101" pitchFamily="49" charset="-122"/>
                <a:ea typeface="黑体" panose="02010609060101010101" pitchFamily="49" charset="-122"/>
                <a:cs typeface="+mn-cs"/>
              </a:rPr>
              <a:t>府</a:t>
            </a:r>
            <a:r>
              <a:rPr kumimoji="0" lang="zh-CN" altLang="en-US" sz="1200" b="1" kern="1200" cap="none" spc="0" normalizeH="0" baseline="0" noProof="0" dirty="0" smtClean="0">
                <a:solidFill>
                  <a:schemeClr val="tx1">
                    <a:lumMod val="85000"/>
                    <a:lumOff val="15000"/>
                  </a:schemeClr>
                </a:solidFill>
                <a:latin typeface="黑体" panose="02010609060101010101" pitchFamily="49" charset="-122"/>
                <a:ea typeface="黑体" panose="02010609060101010101" pitchFamily="49" charset="-122"/>
                <a:cs typeface="+mn-cs"/>
              </a:rPr>
              <a:t>和各部门的</a:t>
            </a:r>
            <a:r>
              <a:rPr kumimoji="0" lang="zh-CN" altLang="zh-CN" sz="1200" b="1" kern="1200" cap="none" spc="0" normalizeH="0" baseline="0" noProof="0" dirty="0" smtClean="0">
                <a:solidFill>
                  <a:schemeClr val="tx1">
                    <a:lumMod val="85000"/>
                    <a:lumOff val="15000"/>
                  </a:schemeClr>
                </a:solidFill>
                <a:latin typeface="黑体" panose="02010609060101010101" pitchFamily="49" charset="-122"/>
                <a:ea typeface="黑体" panose="02010609060101010101" pitchFamily="49" charset="-122"/>
                <a:cs typeface="+mn-cs"/>
              </a:rPr>
              <a:t>职</a:t>
            </a:r>
            <a:r>
              <a:rPr kumimoji="0" lang="zh-CN" altLang="zh-CN" sz="1200" b="1" kern="1200" cap="none" spc="0" normalizeH="0" baseline="0" noProof="0" dirty="0">
                <a:solidFill>
                  <a:schemeClr val="tx1">
                    <a:lumMod val="85000"/>
                    <a:lumOff val="15000"/>
                  </a:schemeClr>
                </a:solidFill>
                <a:latin typeface="黑体" panose="02010609060101010101" pitchFamily="49" charset="-122"/>
                <a:ea typeface="黑体" panose="02010609060101010101" pitchFamily="49" charset="-122"/>
                <a:cs typeface="+mn-cs"/>
              </a:rPr>
              <a:t>责</a:t>
            </a:r>
            <a:endParaRPr kumimoji="0" lang="zh-CN" altLang="en-US" sz="1200" b="1" kern="1200" cap="none" spc="0" normalizeH="0" baseline="0" noProof="0" dirty="0">
              <a:solidFill>
                <a:schemeClr val="tx1">
                  <a:lumMod val="85000"/>
                  <a:lumOff val="15000"/>
                </a:schemeClr>
              </a:solidFill>
              <a:latin typeface="黑体" panose="02010609060101010101" pitchFamily="49" charset="-122"/>
              <a:ea typeface="黑体" panose="02010609060101010101" pitchFamily="49" charset="-122"/>
              <a:cs typeface="+mn-cs"/>
            </a:endParaRPr>
          </a:p>
        </p:txBody>
      </p:sp>
      <p:sp>
        <p:nvSpPr>
          <p:cNvPr id="136" name="Text 4677"/>
          <p:cNvSpPr txBox="1"/>
          <p:nvPr/>
        </p:nvSpPr>
        <p:spPr>
          <a:xfrm>
            <a:off x="6156325" y="1851025"/>
            <a:ext cx="2879725" cy="288925"/>
          </a:xfrm>
          <a:prstGeom prst="rect">
            <a:avLst/>
          </a:prstGeom>
          <a:noFill/>
        </p:spPr>
        <p:txBody>
          <a:bodyPr lIns="27000" tIns="13500" rIns="27000" bIns="13500" anchor="ctr"/>
          <a:lstStyle/>
          <a:p>
            <a:pPr marR="0" defTabSz="914400">
              <a:buClrTx/>
              <a:buSzTx/>
              <a:buFontTx/>
              <a:buNone/>
              <a:defRPr/>
            </a:pPr>
            <a:r>
              <a:rPr kumimoji="0" lang="zh-CN" altLang="zh-CN" sz="1200" b="1" kern="1200" cap="none" spc="0" normalizeH="0" baseline="0" noProof="0" dirty="0">
                <a:solidFill>
                  <a:schemeClr val="tx1">
                    <a:lumMod val="85000"/>
                    <a:lumOff val="15000"/>
                  </a:schemeClr>
                </a:solidFill>
                <a:latin typeface="黑体" panose="02010609060101010101" pitchFamily="49" charset="-122"/>
                <a:ea typeface="黑体" panose="02010609060101010101" pitchFamily="49" charset="-122"/>
                <a:cs typeface="+mn-cs"/>
              </a:rPr>
              <a:t>明确社</a:t>
            </a:r>
            <a:r>
              <a:rPr kumimoji="0" lang="zh-CN" altLang="zh-CN" sz="1200" b="1" kern="1200" cap="none" spc="0" normalizeH="0" baseline="0" noProof="0" dirty="0" smtClean="0">
                <a:solidFill>
                  <a:schemeClr val="tx1">
                    <a:lumMod val="85000"/>
                    <a:lumOff val="15000"/>
                  </a:schemeClr>
                </a:solidFill>
                <a:latin typeface="黑体" panose="02010609060101010101" pitchFamily="49" charset="-122"/>
                <a:ea typeface="黑体" panose="02010609060101010101" pitchFamily="49" charset="-122"/>
                <a:cs typeface="+mn-cs"/>
              </a:rPr>
              <a:t>会</a:t>
            </a:r>
            <a:r>
              <a:rPr kumimoji="0" lang="zh-CN" altLang="en-US" sz="1200" b="1" kern="1200" cap="none" spc="0" normalizeH="0" baseline="0" noProof="0" dirty="0" smtClean="0">
                <a:solidFill>
                  <a:schemeClr val="tx1">
                    <a:lumMod val="85000"/>
                    <a:lumOff val="15000"/>
                  </a:schemeClr>
                </a:solidFill>
                <a:latin typeface="黑体" panose="02010609060101010101" pitchFamily="49" charset="-122"/>
                <a:ea typeface="黑体" panose="02010609060101010101" pitchFamily="49" charset="-122"/>
                <a:cs typeface="+mn-cs"/>
              </a:rPr>
              <a:t>、</a:t>
            </a:r>
            <a:r>
              <a:rPr kumimoji="0" lang="zh-CN" altLang="zh-CN" sz="1200" b="1" kern="1200" cap="none" spc="0" normalizeH="0" baseline="0" noProof="0" dirty="0" smtClean="0">
                <a:solidFill>
                  <a:schemeClr val="tx1">
                    <a:lumMod val="85000"/>
                    <a:lumOff val="15000"/>
                  </a:schemeClr>
                </a:solidFill>
                <a:latin typeface="黑体" panose="02010609060101010101" pitchFamily="49" charset="-122"/>
                <a:ea typeface="黑体" panose="02010609060101010101" pitchFamily="49" charset="-122"/>
                <a:cs typeface="+mn-cs"/>
              </a:rPr>
              <a:t>个</a:t>
            </a:r>
            <a:r>
              <a:rPr kumimoji="0" lang="zh-CN" altLang="zh-CN" sz="1200" b="1" kern="1200" cap="none" spc="0" normalizeH="0" baseline="0" noProof="0" dirty="0">
                <a:solidFill>
                  <a:schemeClr val="tx1">
                    <a:lumMod val="85000"/>
                    <a:lumOff val="15000"/>
                  </a:schemeClr>
                </a:solidFill>
                <a:latin typeface="黑体" panose="02010609060101010101" pitchFamily="49" charset="-122"/>
                <a:ea typeface="黑体" panose="02010609060101010101" pitchFamily="49" charset="-122"/>
                <a:cs typeface="+mn-cs"/>
              </a:rPr>
              <a:t>人对无偿献血的责任和义务</a:t>
            </a:r>
            <a:endParaRPr kumimoji="0" lang="zh-CN" altLang="en-US" sz="1200" b="1" kern="1200" cap="none" spc="0" normalizeH="0" baseline="0" noProof="0" dirty="0">
              <a:solidFill>
                <a:schemeClr val="tx1">
                  <a:lumMod val="85000"/>
                  <a:lumOff val="15000"/>
                </a:schemeClr>
              </a:solidFill>
              <a:latin typeface="黑体" panose="02010609060101010101" pitchFamily="49" charset="-122"/>
              <a:ea typeface="黑体" panose="02010609060101010101" pitchFamily="49" charset="-122"/>
              <a:cs typeface="+mn-cs"/>
            </a:endParaRPr>
          </a:p>
        </p:txBody>
      </p:sp>
      <p:sp>
        <p:nvSpPr>
          <p:cNvPr id="138" name="Text 4678"/>
          <p:cNvSpPr txBox="1"/>
          <p:nvPr/>
        </p:nvSpPr>
        <p:spPr>
          <a:xfrm>
            <a:off x="6156325" y="2500313"/>
            <a:ext cx="2736850" cy="287338"/>
          </a:xfrm>
          <a:prstGeom prst="rect">
            <a:avLst/>
          </a:prstGeom>
          <a:noFill/>
        </p:spPr>
        <p:txBody>
          <a:bodyPr lIns="27000" tIns="13500" rIns="27000" bIns="13500" anchor="ctr"/>
          <a:lstStyle/>
          <a:p>
            <a:pPr marR="0" defTabSz="914400">
              <a:buClrTx/>
              <a:buSzTx/>
              <a:buFontTx/>
              <a:buNone/>
              <a:defRPr/>
            </a:pPr>
            <a:r>
              <a:rPr kumimoji="0" lang="zh-CN" altLang="zh-CN" sz="1200" b="1" kern="1200" cap="none" spc="0" normalizeH="0" baseline="0" noProof="0" dirty="0">
                <a:solidFill>
                  <a:schemeClr val="tx1">
                    <a:lumMod val="85000"/>
                    <a:lumOff val="15000"/>
                  </a:schemeClr>
                </a:solidFill>
                <a:latin typeface="黑体" panose="02010609060101010101" pitchFamily="49" charset="-122"/>
                <a:ea typeface="黑体" panose="02010609060101010101" pitchFamily="49" charset="-122"/>
                <a:cs typeface="+mn-cs"/>
              </a:rPr>
              <a:t>健全无偿献血激励和关爱机制</a:t>
            </a:r>
            <a:endParaRPr kumimoji="0" lang="zh-CN" altLang="en-US" sz="1200" b="1" kern="1200" cap="none" spc="0" normalizeH="0" baseline="0" noProof="0" dirty="0">
              <a:solidFill>
                <a:schemeClr val="tx1">
                  <a:lumMod val="85000"/>
                  <a:lumOff val="15000"/>
                </a:schemeClr>
              </a:solidFill>
              <a:latin typeface="黑体" panose="02010609060101010101" pitchFamily="49" charset="-122"/>
              <a:ea typeface="黑体" panose="02010609060101010101" pitchFamily="49" charset="-122"/>
              <a:cs typeface="+mn-cs"/>
            </a:endParaRPr>
          </a:p>
        </p:txBody>
      </p:sp>
      <p:sp>
        <p:nvSpPr>
          <p:cNvPr id="8205" name="TextBox 66"/>
          <p:cNvSpPr txBox="1"/>
          <p:nvPr/>
        </p:nvSpPr>
        <p:spPr>
          <a:xfrm>
            <a:off x="2987675" y="1492250"/>
            <a:ext cx="2592388" cy="1273175"/>
          </a:xfrm>
          <a:prstGeom prst="rect">
            <a:avLst/>
          </a:prstGeom>
          <a:noFill/>
          <a:ln w="9525">
            <a:noFill/>
          </a:ln>
        </p:spPr>
        <p:txBody>
          <a:bodyPr lIns="0" tIns="0" rIns="0" bIns="0">
            <a:spAutoFit/>
          </a:bodyPr>
          <a:p>
            <a:pPr algn="just">
              <a:lnSpc>
                <a:spcPct val="150000"/>
              </a:lnSpc>
            </a:pPr>
            <a:r>
              <a:rPr lang="en-US" altLang="zh-CN" sz="1100" b="1" dirty="0">
                <a:latin typeface="黑体" panose="02010609060101010101" pitchFamily="49" charset="-122"/>
                <a:ea typeface="黑体" panose="02010609060101010101" pitchFamily="49" charset="-122"/>
              </a:rPr>
              <a:t>    </a:t>
            </a:r>
            <a:r>
              <a:rPr lang="zh-CN" altLang="zh-CN" sz="1100" b="1" dirty="0">
                <a:solidFill>
                  <a:srgbClr val="0070C0"/>
                </a:solidFill>
                <a:latin typeface="黑体" panose="02010609060101010101" pitchFamily="49" charset="-122"/>
                <a:ea typeface="黑体" panose="02010609060101010101" pitchFamily="49" charset="-122"/>
              </a:rPr>
              <a:t>通过对其主要制度设计的科学性、合理性和可操作性进行评价，为考量是否需要修改完善提供依据，确保修订后的《条例》与上位法以及相关社会政策无缝对接，维护国家法律法规的统一性和一致性。</a:t>
            </a:r>
            <a:endParaRPr lang="zh-CN" altLang="en-US" sz="1100" b="1" dirty="0">
              <a:solidFill>
                <a:srgbClr val="0070C0"/>
              </a:solidFill>
              <a:latin typeface="黑体" panose="02010609060101010101" pitchFamily="49" charset="-122"/>
              <a:ea typeface="黑体" panose="02010609060101010101" pitchFamily="49" charset="-122"/>
            </a:endParaRPr>
          </a:p>
        </p:txBody>
      </p:sp>
      <p:sp>
        <p:nvSpPr>
          <p:cNvPr id="68" name="Text 4676"/>
          <p:cNvSpPr txBox="1"/>
          <p:nvPr/>
        </p:nvSpPr>
        <p:spPr>
          <a:xfrm>
            <a:off x="6156325" y="3076575"/>
            <a:ext cx="2376488" cy="287338"/>
          </a:xfrm>
          <a:prstGeom prst="rect">
            <a:avLst/>
          </a:prstGeom>
          <a:noFill/>
        </p:spPr>
        <p:txBody>
          <a:bodyPr lIns="27000" tIns="13500" rIns="27000" bIns="13500" anchor="ctr"/>
          <a:lstStyle/>
          <a:p>
            <a:pPr marR="0" defTabSz="914400">
              <a:buClrTx/>
              <a:buSzTx/>
              <a:buFontTx/>
              <a:buNone/>
              <a:defRPr/>
            </a:pPr>
            <a:r>
              <a:rPr kumimoji="0" lang="zh-CN" altLang="zh-CN" sz="1200" b="1" kern="1200" cap="none" spc="0" normalizeH="0" baseline="0" noProof="0" dirty="0">
                <a:solidFill>
                  <a:schemeClr val="tx1">
                    <a:lumMod val="85000"/>
                    <a:lumOff val="15000"/>
                  </a:schemeClr>
                </a:solidFill>
                <a:latin typeface="黑体" panose="02010609060101010101" pitchFamily="49" charset="-122"/>
                <a:ea typeface="黑体" panose="02010609060101010101" pitchFamily="49" charset="-122"/>
                <a:cs typeface="+mn-cs"/>
              </a:rPr>
              <a:t>完善采供血机构的运行体系</a:t>
            </a:r>
            <a:endParaRPr kumimoji="0" lang="zh-CN" altLang="en-US" sz="1200" b="1" kern="1200" cap="none" spc="0" normalizeH="0" baseline="0" noProof="0" dirty="0">
              <a:solidFill>
                <a:schemeClr val="tx1">
                  <a:lumMod val="85000"/>
                  <a:lumOff val="15000"/>
                </a:schemeClr>
              </a:solidFill>
              <a:latin typeface="黑体" panose="02010609060101010101" pitchFamily="49" charset="-122"/>
              <a:ea typeface="黑体" panose="02010609060101010101" pitchFamily="49" charset="-122"/>
              <a:cs typeface="+mn-cs"/>
            </a:endParaRPr>
          </a:p>
        </p:txBody>
      </p:sp>
      <p:sp>
        <p:nvSpPr>
          <p:cNvPr id="69" name="Text 4676"/>
          <p:cNvSpPr txBox="1"/>
          <p:nvPr/>
        </p:nvSpPr>
        <p:spPr>
          <a:xfrm>
            <a:off x="6156325" y="3724275"/>
            <a:ext cx="2736850" cy="215900"/>
          </a:xfrm>
          <a:prstGeom prst="rect">
            <a:avLst/>
          </a:prstGeom>
          <a:noFill/>
        </p:spPr>
        <p:txBody>
          <a:bodyPr lIns="27000" tIns="13500" rIns="27000" bIns="13500" anchor="ctr"/>
          <a:lstStyle/>
          <a:p>
            <a:pPr marR="0" defTabSz="914400">
              <a:buClrTx/>
              <a:buSzTx/>
              <a:buFontTx/>
              <a:buNone/>
              <a:defRPr/>
            </a:pPr>
            <a:r>
              <a:rPr kumimoji="0" lang="zh-CN" altLang="zh-CN" sz="1200" b="1" kern="1200" cap="none" spc="0" normalizeH="0" baseline="0" noProof="0" dirty="0">
                <a:solidFill>
                  <a:schemeClr val="tx1">
                    <a:lumMod val="85000"/>
                    <a:lumOff val="15000"/>
                  </a:schemeClr>
                </a:solidFill>
                <a:latin typeface="黑体" panose="02010609060101010101" pitchFamily="49" charset="-122"/>
                <a:ea typeface="黑体" panose="02010609060101010101" pitchFamily="49" charset="-122"/>
                <a:cs typeface="+mn-cs"/>
              </a:rPr>
              <a:t>努力营造</a:t>
            </a:r>
            <a:r>
              <a:rPr kumimoji="0" lang="zh-CN" altLang="en-US" sz="1200" b="1" kern="1200" cap="none" spc="0" normalizeH="0" baseline="0" noProof="0" dirty="0">
                <a:solidFill>
                  <a:schemeClr val="tx1">
                    <a:lumMod val="85000"/>
                    <a:lumOff val="15000"/>
                  </a:schemeClr>
                </a:solidFill>
                <a:latin typeface="黑体" panose="02010609060101010101" pitchFamily="49" charset="-122"/>
                <a:ea typeface="黑体" panose="02010609060101010101" pitchFamily="49" charset="-122"/>
                <a:cs typeface="+mn-cs"/>
              </a:rPr>
              <a:t>无偿献血事业发展良好环境</a:t>
            </a:r>
            <a:endParaRPr kumimoji="0" lang="zh-CN" altLang="en-US" sz="1200" b="1" kern="1200" cap="none" spc="0" normalizeH="0" baseline="0" noProof="0" dirty="0">
              <a:solidFill>
                <a:schemeClr val="tx1">
                  <a:lumMod val="85000"/>
                  <a:lumOff val="15000"/>
                </a:schemeClr>
              </a:solidFill>
              <a:latin typeface="黑体" panose="02010609060101010101" pitchFamily="49" charset="-122"/>
              <a:ea typeface="黑体" panose="02010609060101010101" pitchFamily="49" charset="-122"/>
              <a:cs typeface="+mn-cs"/>
            </a:endParaRPr>
          </a:p>
        </p:txBody>
      </p:sp>
      <p:sp>
        <p:nvSpPr>
          <p:cNvPr id="73" name="Text 4676"/>
          <p:cNvSpPr txBox="1"/>
          <p:nvPr/>
        </p:nvSpPr>
        <p:spPr>
          <a:xfrm>
            <a:off x="6156325" y="4300538"/>
            <a:ext cx="2736850" cy="215900"/>
          </a:xfrm>
          <a:prstGeom prst="rect">
            <a:avLst/>
          </a:prstGeom>
          <a:noFill/>
        </p:spPr>
        <p:txBody>
          <a:bodyPr lIns="27000" tIns="13500" rIns="27000" bIns="13500" anchor="ctr"/>
          <a:lstStyle/>
          <a:p>
            <a:pPr marR="0" defTabSz="914400">
              <a:buClrTx/>
              <a:buSzTx/>
              <a:buFontTx/>
              <a:buNone/>
              <a:defRPr/>
            </a:pPr>
            <a:r>
              <a:rPr kumimoji="0" lang="zh-CN" altLang="en-US" sz="1200" b="1" kern="1200" cap="none" spc="0" normalizeH="0" baseline="0" noProof="0" dirty="0">
                <a:solidFill>
                  <a:schemeClr val="tx1">
                    <a:lumMod val="85000"/>
                    <a:lumOff val="15000"/>
                  </a:schemeClr>
                </a:solidFill>
                <a:latin typeface="黑体" panose="02010609060101010101" pitchFamily="49" charset="-122"/>
                <a:ea typeface="黑体" panose="02010609060101010101" pitchFamily="49" charset="-122"/>
                <a:cs typeface="+mn-cs"/>
              </a:rPr>
              <a:t>推动无偿献血事业不断发展</a:t>
            </a:r>
            <a:endParaRPr kumimoji="0" lang="zh-CN" altLang="en-US" sz="1200" b="1" kern="1200" cap="none" spc="0" normalizeH="0" baseline="0" noProof="0" dirty="0">
              <a:solidFill>
                <a:schemeClr val="tx1">
                  <a:lumMod val="85000"/>
                  <a:lumOff val="15000"/>
                </a:schemeClr>
              </a:solidFill>
              <a:latin typeface="黑体" panose="02010609060101010101" pitchFamily="49" charset="-122"/>
              <a:ea typeface="黑体" panose="02010609060101010101" pitchFamily="49" charset="-122"/>
              <a:cs typeface="+mn-cs"/>
            </a:endParaRPr>
          </a:p>
        </p:txBody>
      </p:sp>
      <p:sp>
        <p:nvSpPr>
          <p:cNvPr id="8209" name="TextBox 73"/>
          <p:cNvSpPr txBox="1"/>
          <p:nvPr/>
        </p:nvSpPr>
        <p:spPr>
          <a:xfrm>
            <a:off x="1174750" y="839788"/>
            <a:ext cx="3529013" cy="277812"/>
          </a:xfrm>
          <a:prstGeom prst="rect">
            <a:avLst/>
          </a:prstGeom>
          <a:noFill/>
          <a:ln w="9525">
            <a:noFill/>
          </a:ln>
        </p:spPr>
        <p:txBody>
          <a:bodyPr lIns="0" tIns="0" rIns="0" bIns="0">
            <a:spAutoFit/>
          </a:bodyPr>
          <a:p>
            <a:pPr marL="171450" lvl="1" indent="-171450" algn="ctr" eaLnBrk="1" hangingPunct="1"/>
            <a:r>
              <a:rPr lang="zh-CN" altLang="en-US" b="1" dirty="0">
                <a:latin typeface="黑体" panose="02010609060101010101" pitchFamily="49" charset="-122"/>
                <a:ea typeface="黑体" panose="02010609060101010101" pitchFamily="49" charset="-122"/>
              </a:rPr>
              <a:t>一、</a:t>
            </a:r>
            <a:r>
              <a:rPr lang="zh-CN" altLang="zh-CN" b="1" dirty="0">
                <a:latin typeface="黑体" panose="02010609060101010101" pitchFamily="49" charset="-122"/>
                <a:ea typeface="黑体" panose="02010609060101010101" pitchFamily="49" charset="-122"/>
              </a:rPr>
              <a:t>评估的背景、目的和方法</a:t>
            </a:r>
            <a:endParaRPr lang="zh-CN" altLang="en-US" b="1" dirty="0">
              <a:latin typeface="黑体" panose="02010609060101010101" pitchFamily="49" charset="-122"/>
              <a:ea typeface="黑体" panose="02010609060101010101" pitchFamily="49" charset="-122"/>
            </a:endParaRPr>
          </a:p>
        </p:txBody>
      </p:sp>
      <p:sp>
        <p:nvSpPr>
          <p:cNvPr id="75" name="TextBox 74"/>
          <p:cNvSpPr txBox="1"/>
          <p:nvPr/>
        </p:nvSpPr>
        <p:spPr>
          <a:xfrm>
            <a:off x="2700338" y="339725"/>
            <a:ext cx="3529013" cy="276225"/>
          </a:xfrm>
          <a:prstGeom prst="rect">
            <a:avLst/>
          </a:prstGeom>
          <a:noFill/>
        </p:spPr>
        <p:txBody>
          <a:bodyPr lIns="0" tIns="0" rIns="0" bIns="0">
            <a:spAutoFit/>
          </a:bodyPr>
          <a:lstStyle/>
          <a:p>
            <a:pPr marL="171450" marR="0" lvl="1" indent="-171450" algn="ctr" defTabSz="914400" rtl="0" eaLnBrk="1" fontAlgn="base" latinLnBrk="0" hangingPunct="1">
              <a:lnSpc>
                <a:spcPct val="100000"/>
              </a:lnSpc>
              <a:spcBef>
                <a:spcPct val="0"/>
              </a:spcBef>
              <a:spcAft>
                <a:spcPct val="0"/>
              </a:spcAft>
              <a:buClrTx/>
              <a:buSzTx/>
              <a:buFontTx/>
              <a:buNone/>
              <a:defRPr/>
            </a:pPr>
            <a:r>
              <a:rPr kumimoji="0" lang="en-US" altLang="zh-CN" sz="1800" b="1" i="0" u="none" strike="noStrike" kern="1200" cap="none" spc="0" normalizeH="0" baseline="0" noProof="0" dirty="0" smtClean="0">
                <a:ln>
                  <a:noFill/>
                </a:ln>
                <a:solidFill>
                  <a:schemeClr val="tx1">
                    <a:lumMod val="50000"/>
                    <a:lumOff val="50000"/>
                  </a:schemeClr>
                </a:solidFill>
                <a:effectLst/>
                <a:uLnTx/>
                <a:uFillTx/>
                <a:latin typeface="黑体" panose="02010609060101010101" pitchFamily="49" charset="-122"/>
                <a:ea typeface="黑体" panose="02010609060101010101" pitchFamily="49" charset="-122"/>
                <a:cs typeface="+mn-cs"/>
              </a:rPr>
              <a:t>《</a:t>
            </a:r>
            <a:r>
              <a:rPr kumimoji="0" lang="zh-CN" altLang="en-US" sz="1800" b="1" i="0" u="none" strike="noStrike" kern="1200" cap="none" spc="0" normalizeH="0" baseline="0" noProof="0" dirty="0">
                <a:ln>
                  <a:noFill/>
                </a:ln>
                <a:solidFill>
                  <a:schemeClr val="tx1">
                    <a:lumMod val="50000"/>
                    <a:lumOff val="50000"/>
                  </a:schemeClr>
                </a:solidFill>
                <a:effectLst/>
                <a:uLnTx/>
                <a:uFillTx/>
                <a:latin typeface="黑体" panose="02010609060101010101" pitchFamily="49" charset="-122"/>
                <a:ea typeface="黑体" panose="02010609060101010101" pitchFamily="49" charset="-122"/>
                <a:cs typeface="+mn-cs"/>
              </a:rPr>
              <a:t>江苏省献血条例</a:t>
            </a:r>
            <a:r>
              <a:rPr kumimoji="0" lang="en-US" altLang="zh-CN" sz="1800" b="1" i="0" u="none" strike="noStrike" kern="1200" cap="none" spc="0" normalizeH="0" baseline="0" noProof="0" dirty="0">
                <a:ln>
                  <a:noFill/>
                </a:ln>
                <a:solidFill>
                  <a:schemeClr val="tx1">
                    <a:lumMod val="50000"/>
                    <a:lumOff val="50000"/>
                  </a:schemeClr>
                </a:solidFill>
                <a:effectLst/>
                <a:uLnTx/>
                <a:uFillTx/>
                <a:latin typeface="黑体" panose="02010609060101010101" pitchFamily="49" charset="-122"/>
                <a:ea typeface="黑体" panose="02010609060101010101" pitchFamily="49" charset="-122"/>
                <a:cs typeface="+mn-cs"/>
              </a:rPr>
              <a:t>》</a:t>
            </a:r>
            <a:r>
              <a:rPr kumimoji="0" lang="zh-CN" altLang="en-US" sz="1800" b="1" i="0" u="none" strike="noStrike" kern="1200" cap="none" spc="0" normalizeH="0" baseline="0" noProof="0" dirty="0">
                <a:ln>
                  <a:noFill/>
                </a:ln>
                <a:solidFill>
                  <a:schemeClr val="tx1">
                    <a:lumMod val="50000"/>
                    <a:lumOff val="50000"/>
                  </a:schemeClr>
                </a:solidFill>
                <a:effectLst/>
                <a:uLnTx/>
                <a:uFillTx/>
                <a:latin typeface="黑体" panose="02010609060101010101" pitchFamily="49" charset="-122"/>
                <a:ea typeface="黑体" panose="02010609060101010101" pitchFamily="49" charset="-122"/>
                <a:cs typeface="+mn-cs"/>
              </a:rPr>
              <a:t>立法后评估</a:t>
            </a:r>
            <a:endParaRPr kumimoji="0" lang="zh-CN" altLang="en-US" sz="1800" b="0" i="0" u="none" strike="noStrike" kern="1200" cap="none" spc="0" normalizeH="0" baseline="0" noProof="0" dirty="0">
              <a:ln>
                <a:noFill/>
              </a:ln>
              <a:solidFill>
                <a:schemeClr val="tx1"/>
              </a:solidFill>
              <a:effectLst/>
              <a:uLnTx/>
              <a:uFillTx/>
              <a:latin typeface="黑体" panose="02010609060101010101" pitchFamily="49" charset="-122"/>
              <a:ea typeface="黑体" panose="02010609060101010101" pitchFamily="49" charset="-122"/>
              <a:cs typeface="+mn-cs"/>
            </a:endParaRPr>
          </a:p>
        </p:txBody>
      </p:sp>
      <p:cxnSp>
        <p:nvCxnSpPr>
          <p:cNvPr id="76" name="Straight Connector 21"/>
          <p:cNvCxnSpPr/>
          <p:nvPr/>
        </p:nvCxnSpPr>
        <p:spPr>
          <a:xfrm>
            <a:off x="2555875" y="700088"/>
            <a:ext cx="3671888" cy="0"/>
          </a:xfrm>
          <a:prstGeom prst="line">
            <a:avLst/>
          </a:prstGeom>
          <a:ln w="38100">
            <a:solidFill>
              <a:schemeClr val="bg2"/>
            </a:solidFill>
            <a:prstDash val="sysDash"/>
          </a:ln>
        </p:spPr>
        <p:style>
          <a:lnRef idx="1">
            <a:schemeClr val="accent1"/>
          </a:lnRef>
          <a:fillRef idx="0">
            <a:schemeClr val="accent1"/>
          </a:fillRef>
          <a:effectRef idx="0">
            <a:schemeClr val="accent1"/>
          </a:effectRef>
          <a:fontRef idx="minor">
            <a:schemeClr val="tx1"/>
          </a:fontRef>
        </p:style>
      </p:cxnSp>
    </p:spTree>
  </p:cSld>
  <p:clrMapOvr>
    <a:masterClrMapping/>
  </p:clrMapOvr>
  <p:transition advTm="0"/>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106498" name="Picture 2" descr="https://timgsa.baidu.com/timg?image&amp;quality=80&amp;size=b9999_10000&amp;sec=1501822924924&amp;di=ff4fdbc478392ec2e6eaa631a29931eb&amp;imgtype=0&amp;src=http%3A%2F%2Fimgsrc.baidu.com%2Fbaike%2Fpic%2Fitem%2F9d82d158ccbf6c813acaf454bf3eb13532fa4089.jpg"/>
          <p:cNvPicPr>
            <a:picLocks noChangeAspect="1" noChangeArrowheads="1"/>
          </p:cNvPicPr>
          <p:nvPr/>
        </p:nvPicPr>
        <p:blipFill>
          <a:blip r:embed="rId1" cstate="print"/>
          <a:srcRect/>
          <a:stretch>
            <a:fillRect/>
          </a:stretch>
        </p:blipFill>
        <p:spPr bwMode="auto">
          <a:xfrm>
            <a:off x="6156325" y="2830876"/>
            <a:ext cx="2808288" cy="1871663"/>
          </a:xfrm>
          <a:prstGeom prst="ellipse">
            <a:avLst/>
          </a:prstGeom>
          <a:noFill/>
          <a:ln>
            <a:noFill/>
          </a:ln>
        </p:spPr>
      </p:pic>
      <p:pic>
        <p:nvPicPr>
          <p:cNvPr id="9219" name="Image 12" descr="Divider Right.png"/>
          <p:cNvPicPr>
            <a:picLocks noChangeAspect="1"/>
          </p:cNvPicPr>
          <p:nvPr/>
        </p:nvPicPr>
        <p:blipFill>
          <a:blip r:embed="rId2"/>
          <a:stretch>
            <a:fillRect/>
          </a:stretch>
        </p:blipFill>
        <p:spPr>
          <a:xfrm>
            <a:off x="900113" y="411163"/>
            <a:ext cx="1522412" cy="52387"/>
          </a:xfrm>
          <a:prstGeom prst="rect">
            <a:avLst/>
          </a:prstGeom>
          <a:noFill/>
          <a:ln w="9525">
            <a:noFill/>
          </a:ln>
        </p:spPr>
      </p:pic>
      <p:pic>
        <p:nvPicPr>
          <p:cNvPr id="9220" name="Image 12" descr="Divider Right.png"/>
          <p:cNvPicPr>
            <a:picLocks noChangeAspect="1"/>
          </p:cNvPicPr>
          <p:nvPr/>
        </p:nvPicPr>
        <p:blipFill>
          <a:blip r:embed="rId3"/>
          <a:stretch>
            <a:fillRect/>
          </a:stretch>
        </p:blipFill>
        <p:spPr>
          <a:xfrm>
            <a:off x="6443663" y="411163"/>
            <a:ext cx="1522412" cy="52387"/>
          </a:xfrm>
          <a:prstGeom prst="rect">
            <a:avLst/>
          </a:prstGeom>
          <a:noFill/>
          <a:ln w="9525">
            <a:noFill/>
          </a:ln>
        </p:spPr>
      </p:pic>
      <p:grpSp>
        <p:nvGrpSpPr>
          <p:cNvPr id="9221" name="组合 81"/>
          <p:cNvGrpSpPr/>
          <p:nvPr/>
        </p:nvGrpSpPr>
        <p:grpSpPr>
          <a:xfrm>
            <a:off x="611188" y="1635125"/>
            <a:ext cx="1631950" cy="1630363"/>
            <a:chOff x="1403648" y="1115468"/>
            <a:chExt cx="1294414" cy="1294414"/>
          </a:xfrm>
        </p:grpSpPr>
        <p:sp>
          <p:nvSpPr>
            <p:cNvPr id="83" name="椭圆 82"/>
            <p:cNvSpPr/>
            <p:nvPr/>
          </p:nvSpPr>
          <p:spPr>
            <a:xfrm>
              <a:off x="1539637" y="1259152"/>
              <a:ext cx="1022436" cy="1023431"/>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3200" b="0" i="0" u="none" strike="noStrike" kern="1200" cap="none" spc="0" normalizeH="0" baseline="0" noProof="0">
                <a:ln>
                  <a:noFill/>
                </a:ln>
                <a:solidFill>
                  <a:schemeClr val="lt1"/>
                </a:solidFill>
                <a:effectLst/>
                <a:uLnTx/>
                <a:uFillTx/>
                <a:latin typeface="黑体" panose="02010609060101010101" pitchFamily="49" charset="-122"/>
                <a:ea typeface="黑体" panose="02010609060101010101" pitchFamily="49" charset="-122"/>
                <a:cs typeface="+mn-cs"/>
              </a:endParaRPr>
            </a:p>
          </p:txBody>
        </p:sp>
        <p:grpSp>
          <p:nvGrpSpPr>
            <p:cNvPr id="3" name="组合 83"/>
            <p:cNvGrpSpPr/>
            <p:nvPr/>
          </p:nvGrpSpPr>
          <p:grpSpPr>
            <a:xfrm>
              <a:off x="1403648" y="1115468"/>
              <a:ext cx="1294414" cy="1294414"/>
              <a:chOff x="2555776" y="915566"/>
              <a:chExt cx="1944216" cy="1944216"/>
            </a:xfrm>
            <a:effectLst>
              <a:outerShdw blurRad="63500" dist="50800" dir="8100000" algn="tr" rotWithShape="0">
                <a:prstClr val="black">
                  <a:alpha val="35000"/>
                </a:prstClr>
              </a:outerShdw>
            </a:effectLst>
          </p:grpSpPr>
          <p:sp>
            <p:nvSpPr>
              <p:cNvPr id="86" name="同心圆 85"/>
              <p:cNvSpPr/>
              <p:nvPr/>
            </p:nvSpPr>
            <p:spPr>
              <a:xfrm>
                <a:off x="2555776" y="915566"/>
                <a:ext cx="1944216" cy="1944216"/>
              </a:xfrm>
              <a:prstGeom prst="donut">
                <a:avLst>
                  <a:gd name="adj" fmla="val 10097"/>
                </a:avLst>
              </a:prstGeom>
              <a:gradFill flip="none" rotWithShape="1">
                <a:gsLst>
                  <a:gs pos="0">
                    <a:schemeClr val="bg1"/>
                  </a:gs>
                  <a:gs pos="100000">
                    <a:schemeClr val="bg1">
                      <a:lumMod val="85000"/>
                    </a:schemeClr>
                  </a:gs>
                </a:gsLst>
                <a:lin ang="8100000" scaled="1"/>
                <a:tileRect/>
              </a:gradFill>
              <a:ln w="127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3200" b="0" i="0" u="none" strike="noStrike" kern="1200" cap="none" spc="0" normalizeH="0" baseline="0" noProof="0">
                  <a:ln>
                    <a:noFill/>
                  </a:ln>
                  <a:solidFill>
                    <a:schemeClr val="tx1"/>
                  </a:solidFill>
                  <a:effectLst/>
                  <a:uLnTx/>
                  <a:uFillTx/>
                  <a:latin typeface="黑体" panose="02010609060101010101" pitchFamily="49" charset="-122"/>
                  <a:ea typeface="黑体" panose="02010609060101010101" pitchFamily="49" charset="-122"/>
                  <a:cs typeface="+mn-cs"/>
                </a:endParaRPr>
              </a:p>
            </p:txBody>
          </p:sp>
          <p:sp>
            <p:nvSpPr>
              <p:cNvPr id="87" name="同心圆 86"/>
              <p:cNvSpPr/>
              <p:nvPr/>
            </p:nvSpPr>
            <p:spPr>
              <a:xfrm>
                <a:off x="2733335" y="1093125"/>
                <a:ext cx="1589098" cy="1589098"/>
              </a:xfrm>
              <a:prstGeom prst="donut">
                <a:avLst>
                  <a:gd name="adj" fmla="val 12059"/>
                </a:avLst>
              </a:prstGeom>
              <a:gradFill flip="none" rotWithShape="1">
                <a:gsLst>
                  <a:gs pos="0">
                    <a:schemeClr val="bg1"/>
                  </a:gs>
                  <a:gs pos="100000">
                    <a:schemeClr val="bg1">
                      <a:lumMod val="85000"/>
                    </a:schemeClr>
                  </a:gs>
                </a:gsLst>
                <a:lin ang="16200000" scaled="1"/>
                <a:tileRect/>
              </a:gradFill>
              <a:ln w="127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3200" b="0" i="0" u="none" strike="noStrike" kern="1200" cap="none" spc="0" normalizeH="0" baseline="0" noProof="0">
                  <a:ln>
                    <a:noFill/>
                  </a:ln>
                  <a:solidFill>
                    <a:schemeClr val="tx1"/>
                  </a:solidFill>
                  <a:effectLst/>
                  <a:uLnTx/>
                  <a:uFillTx/>
                  <a:latin typeface="黑体" panose="02010609060101010101" pitchFamily="49" charset="-122"/>
                  <a:ea typeface="黑体" panose="02010609060101010101" pitchFamily="49" charset="-122"/>
                  <a:cs typeface="+mn-cs"/>
                </a:endParaRPr>
              </a:p>
            </p:txBody>
          </p:sp>
        </p:grpSp>
        <p:sp>
          <p:nvSpPr>
            <p:cNvPr id="9238" name="TextBox 84"/>
            <p:cNvSpPr txBox="1"/>
            <p:nvPr/>
          </p:nvSpPr>
          <p:spPr>
            <a:xfrm>
              <a:off x="1740335" y="1405061"/>
              <a:ext cx="725958" cy="659764"/>
            </a:xfrm>
            <a:prstGeom prst="rect">
              <a:avLst/>
            </a:prstGeom>
            <a:noFill/>
            <a:ln w="9525">
              <a:noFill/>
            </a:ln>
          </p:spPr>
          <p:txBody>
            <a:bodyPr>
              <a:spAutoFit/>
            </a:bodyPr>
            <a:p>
              <a:r>
                <a:rPr lang="zh-CN" altLang="zh-CN" sz="2400" dirty="0">
                  <a:solidFill>
                    <a:schemeClr val="bg1"/>
                  </a:solidFill>
                  <a:latin typeface="黑体" panose="02010609060101010101" pitchFamily="49" charset="-122"/>
                  <a:ea typeface="黑体" panose="02010609060101010101" pitchFamily="49" charset="-122"/>
                </a:rPr>
                <a:t>评估</a:t>
              </a:r>
              <a:r>
                <a:rPr lang="zh-CN" altLang="en-US" sz="2400" dirty="0">
                  <a:solidFill>
                    <a:schemeClr val="bg1"/>
                  </a:solidFill>
                  <a:latin typeface="黑体" panose="02010609060101010101" pitchFamily="49" charset="-122"/>
                  <a:ea typeface="黑体" panose="02010609060101010101" pitchFamily="49" charset="-122"/>
                </a:rPr>
                <a:t>方法</a:t>
              </a:r>
              <a:endParaRPr lang="zh-CN" altLang="zh-CN" sz="2400" dirty="0">
                <a:solidFill>
                  <a:schemeClr val="bg1"/>
                </a:solidFill>
                <a:latin typeface="黑体" panose="02010609060101010101" pitchFamily="49" charset="-122"/>
                <a:ea typeface="黑体" panose="02010609060101010101" pitchFamily="49" charset="-122"/>
              </a:endParaRPr>
            </a:p>
          </p:txBody>
        </p:sp>
      </p:grpSp>
      <p:cxnSp>
        <p:nvCxnSpPr>
          <p:cNvPr id="43" name="Straight Connector 38"/>
          <p:cNvCxnSpPr/>
          <p:nvPr/>
        </p:nvCxnSpPr>
        <p:spPr>
          <a:xfrm>
            <a:off x="2555875" y="1419225"/>
            <a:ext cx="0" cy="2736850"/>
          </a:xfrm>
          <a:prstGeom prst="line">
            <a:avLst/>
          </a:prstGeom>
          <a:ln w="50800" cmpd="sng">
            <a:solidFill>
              <a:schemeClr val="bg1">
                <a:lumMod val="85000"/>
              </a:schemeClr>
            </a:solidFill>
          </a:ln>
          <a:effectLst/>
        </p:spPr>
        <p:style>
          <a:lnRef idx="2">
            <a:schemeClr val="accent1"/>
          </a:lnRef>
          <a:fillRef idx="0">
            <a:schemeClr val="accent1"/>
          </a:fillRef>
          <a:effectRef idx="1">
            <a:schemeClr val="accent1"/>
          </a:effectRef>
          <a:fontRef idx="minor">
            <a:schemeClr val="tx1"/>
          </a:fontRef>
        </p:style>
      </p:cxnSp>
      <p:sp>
        <p:nvSpPr>
          <p:cNvPr id="9223" name="Freeform 240"/>
          <p:cNvSpPr/>
          <p:nvPr/>
        </p:nvSpPr>
        <p:spPr>
          <a:xfrm>
            <a:off x="2916238" y="1276350"/>
            <a:ext cx="1970087" cy="252413"/>
          </a:xfrm>
          <a:custGeom>
            <a:avLst/>
            <a:gdLst>
              <a:gd name="txL" fmla="*/ 0 w 1717600"/>
              <a:gd name="txT" fmla="*/ 0 h 220400"/>
              <a:gd name="txR" fmla="*/ 1717600 w 1717600"/>
              <a:gd name="txB" fmla="*/ 220400 h 220400"/>
            </a:gdLst>
            <a:ahLst/>
            <a:cxnLst>
              <a:cxn ang="0">
                <a:pos x="0" y="652249"/>
              </a:cxn>
              <a:cxn ang="0">
                <a:pos x="5145511" y="652249"/>
              </a:cxn>
            </a:cxnLst>
            <a:rect l="txL" t="txT" r="txR" b="txB"/>
            <a:pathLst>
              <a:path w="1717600" h="220400" fill="none">
                <a:moveTo>
                  <a:pt x="0" y="220400"/>
                </a:moveTo>
                <a:lnTo>
                  <a:pt x="1717600" y="220400"/>
                </a:lnTo>
              </a:path>
            </a:pathLst>
          </a:custGeom>
          <a:gradFill rotWithShape="0">
            <a:gsLst>
              <a:gs pos="0">
                <a:srgbClr val="E7F5FB">
                  <a:alpha val="100000"/>
                </a:srgbClr>
              </a:gs>
              <a:gs pos="50000">
                <a:srgbClr val="CFEBF7">
                  <a:alpha val="100000"/>
                </a:srgbClr>
              </a:gs>
              <a:gs pos="100000">
                <a:srgbClr val="B7E2F3">
                  <a:alpha val="100000"/>
                </a:srgbClr>
              </a:gs>
            </a:gsLst>
            <a:lin ang="5400000"/>
            <a:tileRect/>
          </a:gradFill>
          <a:ln w="22800" cap="flat" cmpd="sng">
            <a:solidFill>
              <a:srgbClr val="00B050">
                <a:alpha val="100000"/>
              </a:srgbClr>
            </a:solidFill>
            <a:prstDash val="solid"/>
            <a:bevel/>
            <a:headEnd type="none" w="med" len="med"/>
            <a:tailEnd type="oval" w="med" len="med"/>
          </a:ln>
        </p:spPr>
        <p:txBody>
          <a:bodyPr/>
          <a:p>
            <a:endParaRPr lang="zh-CN" altLang="en-US"/>
          </a:p>
        </p:txBody>
      </p:sp>
      <p:sp>
        <p:nvSpPr>
          <p:cNvPr id="9224" name="Freeform 240"/>
          <p:cNvSpPr/>
          <p:nvPr/>
        </p:nvSpPr>
        <p:spPr>
          <a:xfrm>
            <a:off x="3563938" y="1851025"/>
            <a:ext cx="1970087" cy="252413"/>
          </a:xfrm>
          <a:custGeom>
            <a:avLst/>
            <a:gdLst>
              <a:gd name="txL" fmla="*/ 0 w 1717600"/>
              <a:gd name="txT" fmla="*/ 0 h 220400"/>
              <a:gd name="txR" fmla="*/ 1717600 w 1717600"/>
              <a:gd name="txB" fmla="*/ 220400 h 220400"/>
            </a:gdLst>
            <a:ahLst/>
            <a:cxnLst>
              <a:cxn ang="0">
                <a:pos x="0" y="652249"/>
              </a:cxn>
              <a:cxn ang="0">
                <a:pos x="5145511" y="652249"/>
              </a:cxn>
            </a:cxnLst>
            <a:rect l="txL" t="txT" r="txR" b="txB"/>
            <a:pathLst>
              <a:path w="1717600" h="220400" fill="none">
                <a:moveTo>
                  <a:pt x="0" y="220400"/>
                </a:moveTo>
                <a:lnTo>
                  <a:pt x="1717600" y="220400"/>
                </a:lnTo>
              </a:path>
            </a:pathLst>
          </a:custGeom>
          <a:gradFill rotWithShape="0">
            <a:gsLst>
              <a:gs pos="0">
                <a:srgbClr val="E7F5FB">
                  <a:alpha val="100000"/>
                </a:srgbClr>
              </a:gs>
              <a:gs pos="50000">
                <a:srgbClr val="CFEBF7">
                  <a:alpha val="100000"/>
                </a:srgbClr>
              </a:gs>
              <a:gs pos="100000">
                <a:srgbClr val="B7E2F3">
                  <a:alpha val="100000"/>
                </a:srgbClr>
              </a:gs>
            </a:gsLst>
            <a:lin ang="5400000"/>
            <a:tileRect/>
          </a:gradFill>
          <a:ln w="22800" cap="flat" cmpd="sng">
            <a:solidFill>
              <a:srgbClr val="00B050">
                <a:alpha val="100000"/>
              </a:srgbClr>
            </a:solidFill>
            <a:prstDash val="solid"/>
            <a:bevel/>
            <a:headEnd type="none" w="med" len="med"/>
            <a:tailEnd type="oval" w="med" len="med"/>
          </a:ln>
        </p:spPr>
        <p:txBody>
          <a:bodyPr/>
          <a:p>
            <a:endParaRPr lang="zh-CN" altLang="en-US"/>
          </a:p>
        </p:txBody>
      </p:sp>
      <p:sp>
        <p:nvSpPr>
          <p:cNvPr id="9225" name="Freeform 240"/>
          <p:cNvSpPr/>
          <p:nvPr/>
        </p:nvSpPr>
        <p:spPr>
          <a:xfrm>
            <a:off x="4067175" y="2500313"/>
            <a:ext cx="1970088" cy="252412"/>
          </a:xfrm>
          <a:custGeom>
            <a:avLst/>
            <a:gdLst>
              <a:gd name="txL" fmla="*/ 0 w 1717600"/>
              <a:gd name="txT" fmla="*/ 0 h 220400"/>
              <a:gd name="txR" fmla="*/ 1717600 w 1717600"/>
              <a:gd name="txB" fmla="*/ 220400 h 220400"/>
            </a:gdLst>
            <a:ahLst/>
            <a:cxnLst>
              <a:cxn ang="0">
                <a:pos x="0" y="652230"/>
              </a:cxn>
              <a:cxn ang="0">
                <a:pos x="5145537" y="652230"/>
              </a:cxn>
            </a:cxnLst>
            <a:rect l="txL" t="txT" r="txR" b="txB"/>
            <a:pathLst>
              <a:path w="1717600" h="220400" fill="none">
                <a:moveTo>
                  <a:pt x="0" y="220400"/>
                </a:moveTo>
                <a:lnTo>
                  <a:pt x="1717600" y="220400"/>
                </a:lnTo>
              </a:path>
            </a:pathLst>
          </a:custGeom>
          <a:gradFill rotWithShape="0">
            <a:gsLst>
              <a:gs pos="0">
                <a:srgbClr val="E7F5FB">
                  <a:alpha val="100000"/>
                </a:srgbClr>
              </a:gs>
              <a:gs pos="50000">
                <a:srgbClr val="CFEBF7">
                  <a:alpha val="100000"/>
                </a:srgbClr>
              </a:gs>
              <a:gs pos="100000">
                <a:srgbClr val="B7E2F3">
                  <a:alpha val="100000"/>
                </a:srgbClr>
              </a:gs>
            </a:gsLst>
            <a:lin ang="5400000"/>
            <a:tileRect/>
          </a:gradFill>
          <a:ln w="22800" cap="flat" cmpd="sng">
            <a:solidFill>
              <a:srgbClr val="00B050">
                <a:alpha val="100000"/>
              </a:srgbClr>
            </a:solidFill>
            <a:prstDash val="solid"/>
            <a:bevel/>
            <a:headEnd type="none" w="med" len="med"/>
            <a:tailEnd type="oval" w="med" len="med"/>
          </a:ln>
        </p:spPr>
        <p:txBody>
          <a:bodyPr/>
          <a:p>
            <a:endParaRPr lang="zh-CN" altLang="en-US"/>
          </a:p>
        </p:txBody>
      </p:sp>
      <p:sp>
        <p:nvSpPr>
          <p:cNvPr id="9226" name="Freeform 240"/>
          <p:cNvSpPr/>
          <p:nvPr/>
        </p:nvSpPr>
        <p:spPr>
          <a:xfrm>
            <a:off x="3492500" y="3148013"/>
            <a:ext cx="1970088" cy="252412"/>
          </a:xfrm>
          <a:custGeom>
            <a:avLst/>
            <a:gdLst>
              <a:gd name="txL" fmla="*/ 0 w 1717600"/>
              <a:gd name="txT" fmla="*/ 0 h 220400"/>
              <a:gd name="txR" fmla="*/ 1717600 w 1717600"/>
              <a:gd name="txB" fmla="*/ 220400 h 220400"/>
            </a:gdLst>
            <a:ahLst/>
            <a:cxnLst>
              <a:cxn ang="0">
                <a:pos x="0" y="652230"/>
              </a:cxn>
              <a:cxn ang="0">
                <a:pos x="5145537" y="652230"/>
              </a:cxn>
            </a:cxnLst>
            <a:rect l="txL" t="txT" r="txR" b="txB"/>
            <a:pathLst>
              <a:path w="1717600" h="220400" fill="none">
                <a:moveTo>
                  <a:pt x="0" y="220400"/>
                </a:moveTo>
                <a:lnTo>
                  <a:pt x="1717600" y="220400"/>
                </a:lnTo>
              </a:path>
            </a:pathLst>
          </a:custGeom>
          <a:gradFill rotWithShape="0">
            <a:gsLst>
              <a:gs pos="0">
                <a:srgbClr val="E7F5FB">
                  <a:alpha val="100000"/>
                </a:srgbClr>
              </a:gs>
              <a:gs pos="50000">
                <a:srgbClr val="CFEBF7">
                  <a:alpha val="100000"/>
                </a:srgbClr>
              </a:gs>
              <a:gs pos="100000">
                <a:srgbClr val="B7E2F3">
                  <a:alpha val="100000"/>
                </a:srgbClr>
              </a:gs>
            </a:gsLst>
            <a:lin ang="5400000"/>
            <a:tileRect/>
          </a:gradFill>
          <a:ln w="22800" cap="flat" cmpd="sng">
            <a:solidFill>
              <a:srgbClr val="00B050">
                <a:alpha val="100000"/>
              </a:srgbClr>
            </a:solidFill>
            <a:prstDash val="solid"/>
            <a:bevel/>
            <a:headEnd type="none" w="med" len="med"/>
            <a:tailEnd type="oval" w="med" len="med"/>
          </a:ln>
        </p:spPr>
        <p:txBody>
          <a:bodyPr/>
          <a:p>
            <a:endParaRPr lang="zh-CN" altLang="en-US"/>
          </a:p>
        </p:txBody>
      </p:sp>
      <p:sp>
        <p:nvSpPr>
          <p:cNvPr id="9227" name="Freeform 240"/>
          <p:cNvSpPr/>
          <p:nvPr/>
        </p:nvSpPr>
        <p:spPr>
          <a:xfrm>
            <a:off x="2843213" y="3795713"/>
            <a:ext cx="1970087" cy="252412"/>
          </a:xfrm>
          <a:custGeom>
            <a:avLst/>
            <a:gdLst>
              <a:gd name="txL" fmla="*/ 0 w 1717600"/>
              <a:gd name="txT" fmla="*/ 0 h 220400"/>
              <a:gd name="txR" fmla="*/ 1717600 w 1717600"/>
              <a:gd name="txB" fmla="*/ 220400 h 220400"/>
            </a:gdLst>
            <a:ahLst/>
            <a:cxnLst>
              <a:cxn ang="0">
                <a:pos x="0" y="652230"/>
              </a:cxn>
              <a:cxn ang="0">
                <a:pos x="5145511" y="652230"/>
              </a:cxn>
            </a:cxnLst>
            <a:rect l="txL" t="txT" r="txR" b="txB"/>
            <a:pathLst>
              <a:path w="1717600" h="220400" fill="none">
                <a:moveTo>
                  <a:pt x="0" y="220400"/>
                </a:moveTo>
                <a:lnTo>
                  <a:pt x="1717600" y="220400"/>
                </a:lnTo>
              </a:path>
            </a:pathLst>
          </a:custGeom>
          <a:gradFill rotWithShape="0">
            <a:gsLst>
              <a:gs pos="0">
                <a:srgbClr val="E7F5FB">
                  <a:alpha val="100000"/>
                </a:srgbClr>
              </a:gs>
              <a:gs pos="50000">
                <a:srgbClr val="CFEBF7">
                  <a:alpha val="100000"/>
                </a:srgbClr>
              </a:gs>
              <a:gs pos="100000">
                <a:srgbClr val="B7E2F3">
                  <a:alpha val="100000"/>
                </a:srgbClr>
              </a:gs>
            </a:gsLst>
            <a:lin ang="5400000"/>
            <a:tileRect/>
          </a:gradFill>
          <a:ln w="22800" cap="flat" cmpd="sng">
            <a:solidFill>
              <a:srgbClr val="00B050">
                <a:alpha val="100000"/>
              </a:srgbClr>
            </a:solidFill>
            <a:prstDash val="solid"/>
            <a:bevel/>
            <a:headEnd type="none" w="med" len="med"/>
            <a:tailEnd type="oval" w="med" len="med"/>
          </a:ln>
        </p:spPr>
        <p:txBody>
          <a:bodyPr/>
          <a:p>
            <a:endParaRPr lang="zh-CN" altLang="en-US"/>
          </a:p>
        </p:txBody>
      </p:sp>
      <p:sp>
        <p:nvSpPr>
          <p:cNvPr id="51" name="Text 4676"/>
          <p:cNvSpPr txBox="1"/>
          <p:nvPr/>
        </p:nvSpPr>
        <p:spPr>
          <a:xfrm>
            <a:off x="2987675" y="1203325"/>
            <a:ext cx="1944688" cy="288925"/>
          </a:xfrm>
          <a:prstGeom prst="rect">
            <a:avLst/>
          </a:prstGeom>
          <a:noFill/>
        </p:spPr>
        <p:txBody>
          <a:bodyPr lIns="27000" tIns="13500" rIns="27000" bIns="13500" anchor="ctr"/>
          <a:lstStyle/>
          <a:p>
            <a:pPr marR="0" defTabSz="914400">
              <a:buClrTx/>
              <a:buSzTx/>
              <a:buFontTx/>
              <a:buNone/>
              <a:defRPr/>
            </a:pPr>
            <a:r>
              <a:rPr kumimoji="0" lang="zh-CN" altLang="zh-CN" kern="1200" cap="none" spc="0" normalizeH="0" baseline="0" noProof="0" dirty="0">
                <a:solidFill>
                  <a:schemeClr val="accent3">
                    <a:lumMod val="50000"/>
                  </a:schemeClr>
                </a:solidFill>
                <a:latin typeface="黑体" panose="02010609060101010101" pitchFamily="49" charset="-122"/>
                <a:ea typeface="黑体" panose="02010609060101010101" pitchFamily="49" charset="-122"/>
                <a:cs typeface="+mn-cs"/>
              </a:rPr>
              <a:t>文献研究</a:t>
            </a:r>
            <a:endParaRPr kumimoji="0" lang="zh-CN" altLang="en-US" kern="1200" cap="none" spc="0" normalizeH="0" baseline="0" noProof="0" dirty="0">
              <a:solidFill>
                <a:schemeClr val="accent3">
                  <a:lumMod val="50000"/>
                </a:schemeClr>
              </a:solidFill>
              <a:latin typeface="黑体" panose="02010609060101010101" pitchFamily="49" charset="-122"/>
              <a:ea typeface="黑体" panose="02010609060101010101" pitchFamily="49" charset="-122"/>
              <a:cs typeface="+mn-cs"/>
            </a:endParaRPr>
          </a:p>
        </p:txBody>
      </p:sp>
      <p:sp>
        <p:nvSpPr>
          <p:cNvPr id="52" name="Text 4676"/>
          <p:cNvSpPr txBox="1"/>
          <p:nvPr/>
        </p:nvSpPr>
        <p:spPr>
          <a:xfrm>
            <a:off x="3708400" y="1779588"/>
            <a:ext cx="1943100" cy="287338"/>
          </a:xfrm>
          <a:prstGeom prst="rect">
            <a:avLst/>
          </a:prstGeom>
          <a:noFill/>
        </p:spPr>
        <p:txBody>
          <a:bodyPr lIns="27000" tIns="13500" rIns="27000" bIns="13500" anchor="ctr"/>
          <a:lstStyle/>
          <a:p>
            <a:pPr marR="0" defTabSz="914400">
              <a:buClrTx/>
              <a:buSzTx/>
              <a:buFontTx/>
              <a:buNone/>
              <a:defRPr/>
            </a:pPr>
            <a:r>
              <a:rPr kumimoji="0" lang="zh-CN" altLang="zh-CN" kern="1200" cap="none" spc="0" normalizeH="0" baseline="0" noProof="0" dirty="0">
                <a:solidFill>
                  <a:schemeClr val="accent3">
                    <a:lumMod val="50000"/>
                  </a:schemeClr>
                </a:solidFill>
                <a:latin typeface="黑体" panose="02010609060101010101" pitchFamily="49" charset="-122"/>
                <a:ea typeface="黑体" panose="02010609060101010101" pitchFamily="49" charset="-122"/>
                <a:cs typeface="+mn-cs"/>
              </a:rPr>
              <a:t>纵向跟踪</a:t>
            </a:r>
            <a:endParaRPr kumimoji="0" lang="zh-CN" altLang="en-US" kern="1200" cap="none" spc="0" normalizeH="0" baseline="0" noProof="0" dirty="0">
              <a:solidFill>
                <a:schemeClr val="accent3">
                  <a:lumMod val="50000"/>
                </a:schemeClr>
              </a:solidFill>
              <a:latin typeface="黑体" panose="02010609060101010101" pitchFamily="49" charset="-122"/>
              <a:ea typeface="黑体" panose="02010609060101010101" pitchFamily="49" charset="-122"/>
              <a:cs typeface="+mn-cs"/>
            </a:endParaRPr>
          </a:p>
        </p:txBody>
      </p:sp>
      <p:sp>
        <p:nvSpPr>
          <p:cNvPr id="53" name="矩形 52"/>
          <p:cNvSpPr/>
          <p:nvPr/>
        </p:nvSpPr>
        <p:spPr>
          <a:xfrm>
            <a:off x="4067175" y="2355850"/>
            <a:ext cx="1108075" cy="369888"/>
          </a:xfrm>
          <a:prstGeom prst="rect">
            <a:avLst/>
          </a:prstGeom>
        </p:spPr>
        <p:txBody>
          <a:bodyPr wrap="none">
            <a:spAutoFit/>
          </a:bodyPr>
          <a:lstStyle/>
          <a:p>
            <a:pPr marL="0" marR="0" lvl="0" indent="0" algn="l" defTabSz="914400" rtl="0" eaLnBrk="1" fontAlgn="base" latinLnBrk="0" hangingPunct="1">
              <a:lnSpc>
                <a:spcPct val="100000"/>
              </a:lnSpc>
              <a:spcBef>
                <a:spcPct val="0"/>
              </a:spcBef>
              <a:spcAft>
                <a:spcPct val="0"/>
              </a:spcAft>
              <a:buClrTx/>
              <a:buSzTx/>
              <a:buFontTx/>
              <a:buNone/>
              <a:defRPr/>
            </a:pPr>
            <a:r>
              <a:rPr kumimoji="0" lang="zh-CN" altLang="zh-CN" sz="1800" b="0" i="0" u="none" strike="noStrike" kern="1200" cap="none" spc="0" normalizeH="0" baseline="0" noProof="0" dirty="0">
                <a:ln>
                  <a:noFill/>
                </a:ln>
                <a:solidFill>
                  <a:schemeClr val="accent3">
                    <a:lumMod val="50000"/>
                  </a:schemeClr>
                </a:solidFill>
                <a:effectLst/>
                <a:uLnTx/>
                <a:uFillTx/>
                <a:latin typeface="黑体" panose="02010609060101010101" pitchFamily="49" charset="-122"/>
                <a:ea typeface="黑体" panose="02010609060101010101" pitchFamily="49" charset="-122"/>
                <a:cs typeface="+mn-cs"/>
              </a:rPr>
              <a:t>横向比较</a:t>
            </a:r>
            <a:endParaRPr kumimoji="0" lang="zh-CN" altLang="en-US" sz="1800" b="0" i="0" u="none" strike="noStrike" kern="1200" cap="none" spc="0" normalizeH="0" baseline="0" noProof="0" dirty="0">
              <a:ln>
                <a:noFill/>
              </a:ln>
              <a:solidFill>
                <a:schemeClr val="accent3">
                  <a:lumMod val="50000"/>
                </a:schemeClr>
              </a:solidFill>
              <a:effectLst/>
              <a:uLnTx/>
              <a:uFillTx/>
              <a:latin typeface="黑体" panose="02010609060101010101" pitchFamily="49" charset="-122"/>
              <a:ea typeface="黑体" panose="02010609060101010101" pitchFamily="49" charset="-122"/>
              <a:cs typeface="+mn-cs"/>
            </a:endParaRPr>
          </a:p>
        </p:txBody>
      </p:sp>
      <p:sp>
        <p:nvSpPr>
          <p:cNvPr id="54" name="矩形 53"/>
          <p:cNvSpPr/>
          <p:nvPr/>
        </p:nvSpPr>
        <p:spPr>
          <a:xfrm>
            <a:off x="3708400" y="3003550"/>
            <a:ext cx="1108075" cy="369888"/>
          </a:xfrm>
          <a:prstGeom prst="rect">
            <a:avLst/>
          </a:prstGeom>
        </p:spPr>
        <p:txBody>
          <a:bodyPr wrap="none">
            <a:spAutoFit/>
          </a:bodyPr>
          <a:lstStyle/>
          <a:p>
            <a:pPr marL="0" marR="0" lvl="0" indent="0" algn="l" defTabSz="914400" rtl="0" eaLnBrk="1" fontAlgn="base" latinLnBrk="0" hangingPunct="1">
              <a:lnSpc>
                <a:spcPct val="100000"/>
              </a:lnSpc>
              <a:spcBef>
                <a:spcPct val="0"/>
              </a:spcBef>
              <a:spcAft>
                <a:spcPct val="0"/>
              </a:spcAft>
              <a:buClrTx/>
              <a:buSzTx/>
              <a:buFontTx/>
              <a:buNone/>
              <a:defRPr/>
            </a:pPr>
            <a:r>
              <a:rPr kumimoji="0" lang="zh-CN" altLang="zh-CN" sz="1800" b="0" i="0" u="none" strike="noStrike" kern="1200" cap="none" spc="0" normalizeH="0" baseline="0" noProof="0" dirty="0">
                <a:ln>
                  <a:noFill/>
                </a:ln>
                <a:solidFill>
                  <a:schemeClr val="accent3">
                    <a:lumMod val="50000"/>
                  </a:schemeClr>
                </a:solidFill>
                <a:effectLst/>
                <a:uLnTx/>
                <a:uFillTx/>
                <a:latin typeface="黑体" panose="02010609060101010101" pitchFamily="49" charset="-122"/>
                <a:ea typeface="黑体" panose="02010609060101010101" pitchFamily="49" charset="-122"/>
                <a:cs typeface="+mn-cs"/>
              </a:rPr>
              <a:t>问卷调查</a:t>
            </a:r>
            <a:endParaRPr kumimoji="0" lang="zh-CN" altLang="en-US" sz="1800" b="0" i="0" u="none" strike="noStrike" kern="1200" cap="none" spc="0" normalizeH="0" baseline="0" noProof="0" dirty="0">
              <a:ln>
                <a:noFill/>
              </a:ln>
              <a:solidFill>
                <a:schemeClr val="accent3">
                  <a:lumMod val="50000"/>
                </a:schemeClr>
              </a:solidFill>
              <a:effectLst/>
              <a:uLnTx/>
              <a:uFillTx/>
              <a:latin typeface="黑体" panose="02010609060101010101" pitchFamily="49" charset="-122"/>
              <a:ea typeface="黑体" panose="02010609060101010101" pitchFamily="49" charset="-122"/>
              <a:cs typeface="+mn-cs"/>
            </a:endParaRPr>
          </a:p>
        </p:txBody>
      </p:sp>
      <p:sp>
        <p:nvSpPr>
          <p:cNvPr id="55" name="矩形 54"/>
          <p:cNvSpPr/>
          <p:nvPr/>
        </p:nvSpPr>
        <p:spPr>
          <a:xfrm>
            <a:off x="2987675" y="3651250"/>
            <a:ext cx="1108075" cy="369888"/>
          </a:xfrm>
          <a:prstGeom prst="rect">
            <a:avLst/>
          </a:prstGeom>
        </p:spPr>
        <p:txBody>
          <a:bodyPr wrap="none">
            <a:spAutoFit/>
          </a:bodyPr>
          <a:lstStyle/>
          <a:p>
            <a:pPr marL="0" marR="0" lvl="0" indent="0" algn="l" defTabSz="914400" rtl="0" eaLnBrk="1" fontAlgn="base" latinLnBrk="0" hangingPunct="1">
              <a:lnSpc>
                <a:spcPct val="100000"/>
              </a:lnSpc>
              <a:spcBef>
                <a:spcPct val="0"/>
              </a:spcBef>
              <a:spcAft>
                <a:spcPct val="0"/>
              </a:spcAft>
              <a:buClrTx/>
              <a:buSzTx/>
              <a:buFontTx/>
              <a:buNone/>
              <a:defRPr/>
            </a:pPr>
            <a:r>
              <a:rPr kumimoji="0" lang="zh-CN" altLang="zh-CN" sz="1800" b="0" i="0" u="none" strike="noStrike" kern="1200" cap="none" spc="0" normalizeH="0" baseline="0" noProof="0" dirty="0">
                <a:ln>
                  <a:noFill/>
                </a:ln>
                <a:solidFill>
                  <a:schemeClr val="accent3">
                    <a:lumMod val="50000"/>
                  </a:schemeClr>
                </a:solidFill>
                <a:effectLst/>
                <a:uLnTx/>
                <a:uFillTx/>
                <a:latin typeface="黑体" panose="02010609060101010101" pitchFamily="49" charset="-122"/>
                <a:ea typeface="黑体" panose="02010609060101010101" pitchFamily="49" charset="-122"/>
                <a:cs typeface="+mn-cs"/>
              </a:rPr>
              <a:t>综合分析</a:t>
            </a:r>
            <a:endParaRPr kumimoji="0" lang="zh-CN" altLang="en-US" sz="1800" b="0" i="0" u="none" strike="noStrike" kern="1200" cap="none" spc="0" normalizeH="0" baseline="0" noProof="0" dirty="0">
              <a:ln>
                <a:noFill/>
              </a:ln>
              <a:solidFill>
                <a:schemeClr val="accent3">
                  <a:lumMod val="50000"/>
                </a:schemeClr>
              </a:solidFill>
              <a:effectLst/>
              <a:uLnTx/>
              <a:uFillTx/>
              <a:latin typeface="黑体" panose="02010609060101010101" pitchFamily="49" charset="-122"/>
              <a:ea typeface="黑体" panose="02010609060101010101" pitchFamily="49" charset="-122"/>
              <a:cs typeface="+mn-cs"/>
            </a:endParaRPr>
          </a:p>
        </p:txBody>
      </p:sp>
      <p:sp>
        <p:nvSpPr>
          <p:cNvPr id="9233" name="TextBox 56"/>
          <p:cNvSpPr txBox="1"/>
          <p:nvPr/>
        </p:nvSpPr>
        <p:spPr>
          <a:xfrm>
            <a:off x="2700338" y="771525"/>
            <a:ext cx="3529012" cy="277813"/>
          </a:xfrm>
          <a:prstGeom prst="rect">
            <a:avLst/>
          </a:prstGeom>
          <a:noFill/>
          <a:ln w="9525">
            <a:noFill/>
          </a:ln>
        </p:spPr>
        <p:txBody>
          <a:bodyPr lIns="0" tIns="0" rIns="0" bIns="0">
            <a:spAutoFit/>
          </a:bodyPr>
          <a:p>
            <a:pPr marL="171450" lvl="1" indent="-171450" algn="ctr" eaLnBrk="1" hangingPunct="1"/>
            <a:r>
              <a:rPr lang="zh-CN" altLang="en-US" b="1" dirty="0">
                <a:latin typeface="黑体" panose="02010609060101010101" pitchFamily="49" charset="-122"/>
                <a:ea typeface="黑体" panose="02010609060101010101" pitchFamily="49" charset="-122"/>
              </a:rPr>
              <a:t>一、</a:t>
            </a:r>
            <a:r>
              <a:rPr lang="zh-CN" altLang="zh-CN" b="1" dirty="0">
                <a:latin typeface="黑体" panose="02010609060101010101" pitchFamily="49" charset="-122"/>
                <a:ea typeface="黑体" panose="02010609060101010101" pitchFamily="49" charset="-122"/>
              </a:rPr>
              <a:t>评估的背景、目的和方法</a:t>
            </a:r>
            <a:endParaRPr lang="zh-CN" altLang="en-US" b="1" dirty="0">
              <a:latin typeface="黑体" panose="02010609060101010101" pitchFamily="49" charset="-122"/>
              <a:ea typeface="黑体" panose="02010609060101010101" pitchFamily="49" charset="-122"/>
            </a:endParaRPr>
          </a:p>
        </p:txBody>
      </p:sp>
      <p:sp>
        <p:nvSpPr>
          <p:cNvPr id="58" name="TextBox 57"/>
          <p:cNvSpPr txBox="1"/>
          <p:nvPr/>
        </p:nvSpPr>
        <p:spPr>
          <a:xfrm>
            <a:off x="2700338" y="339725"/>
            <a:ext cx="3529013" cy="276225"/>
          </a:xfrm>
          <a:prstGeom prst="rect">
            <a:avLst/>
          </a:prstGeom>
          <a:noFill/>
        </p:spPr>
        <p:txBody>
          <a:bodyPr lIns="0" tIns="0" rIns="0" bIns="0">
            <a:spAutoFit/>
          </a:bodyPr>
          <a:lstStyle/>
          <a:p>
            <a:pPr marL="171450" marR="0" lvl="1" indent="-171450" algn="ctr" defTabSz="914400" rtl="0" eaLnBrk="1" fontAlgn="base" latinLnBrk="0" hangingPunct="1">
              <a:lnSpc>
                <a:spcPct val="100000"/>
              </a:lnSpc>
              <a:spcBef>
                <a:spcPct val="0"/>
              </a:spcBef>
              <a:spcAft>
                <a:spcPct val="0"/>
              </a:spcAft>
              <a:buClrTx/>
              <a:buSzTx/>
              <a:buFontTx/>
              <a:buNone/>
              <a:defRPr/>
            </a:pPr>
            <a:r>
              <a:rPr kumimoji="0" lang="en-US" altLang="zh-CN" sz="1800" b="1" i="0" u="none" strike="noStrike" kern="1200" cap="none" spc="0" normalizeH="0" baseline="0" noProof="0" dirty="0" smtClean="0">
                <a:ln>
                  <a:noFill/>
                </a:ln>
                <a:solidFill>
                  <a:schemeClr val="tx1">
                    <a:lumMod val="50000"/>
                    <a:lumOff val="50000"/>
                  </a:schemeClr>
                </a:solidFill>
                <a:effectLst/>
                <a:uLnTx/>
                <a:uFillTx/>
                <a:latin typeface="黑体" panose="02010609060101010101" pitchFamily="49" charset="-122"/>
                <a:ea typeface="黑体" panose="02010609060101010101" pitchFamily="49" charset="-122"/>
                <a:cs typeface="+mn-cs"/>
              </a:rPr>
              <a:t>《</a:t>
            </a:r>
            <a:r>
              <a:rPr kumimoji="0" lang="zh-CN" altLang="en-US" sz="1800" b="1" i="0" u="none" strike="noStrike" kern="1200" cap="none" spc="0" normalizeH="0" baseline="0" noProof="0" dirty="0">
                <a:ln>
                  <a:noFill/>
                </a:ln>
                <a:solidFill>
                  <a:schemeClr val="tx1">
                    <a:lumMod val="50000"/>
                    <a:lumOff val="50000"/>
                  </a:schemeClr>
                </a:solidFill>
                <a:effectLst/>
                <a:uLnTx/>
                <a:uFillTx/>
                <a:latin typeface="黑体" panose="02010609060101010101" pitchFamily="49" charset="-122"/>
                <a:ea typeface="黑体" panose="02010609060101010101" pitchFamily="49" charset="-122"/>
                <a:cs typeface="+mn-cs"/>
              </a:rPr>
              <a:t>江苏省献血条例</a:t>
            </a:r>
            <a:r>
              <a:rPr kumimoji="0" lang="en-US" altLang="zh-CN" sz="1800" b="1" i="0" u="none" strike="noStrike" kern="1200" cap="none" spc="0" normalizeH="0" baseline="0" noProof="0" dirty="0">
                <a:ln>
                  <a:noFill/>
                </a:ln>
                <a:solidFill>
                  <a:schemeClr val="tx1">
                    <a:lumMod val="50000"/>
                    <a:lumOff val="50000"/>
                  </a:schemeClr>
                </a:solidFill>
                <a:effectLst/>
                <a:uLnTx/>
                <a:uFillTx/>
                <a:latin typeface="黑体" panose="02010609060101010101" pitchFamily="49" charset="-122"/>
                <a:ea typeface="黑体" panose="02010609060101010101" pitchFamily="49" charset="-122"/>
                <a:cs typeface="+mn-cs"/>
              </a:rPr>
              <a:t>》</a:t>
            </a:r>
            <a:r>
              <a:rPr kumimoji="0" lang="zh-CN" altLang="en-US" sz="1800" b="1" i="0" u="none" strike="noStrike" kern="1200" cap="none" spc="0" normalizeH="0" baseline="0" noProof="0" dirty="0">
                <a:ln>
                  <a:noFill/>
                </a:ln>
                <a:solidFill>
                  <a:schemeClr val="tx1">
                    <a:lumMod val="50000"/>
                    <a:lumOff val="50000"/>
                  </a:schemeClr>
                </a:solidFill>
                <a:effectLst/>
                <a:uLnTx/>
                <a:uFillTx/>
                <a:latin typeface="黑体" panose="02010609060101010101" pitchFamily="49" charset="-122"/>
                <a:ea typeface="黑体" panose="02010609060101010101" pitchFamily="49" charset="-122"/>
                <a:cs typeface="+mn-cs"/>
              </a:rPr>
              <a:t>立法后评估</a:t>
            </a:r>
            <a:endParaRPr kumimoji="0" lang="zh-CN" altLang="en-US" sz="1800" b="1" i="0" u="none" strike="noStrike" kern="1200" cap="none" spc="0" normalizeH="0" baseline="0" noProof="0" dirty="0">
              <a:ln>
                <a:noFill/>
              </a:ln>
              <a:solidFill>
                <a:schemeClr val="tx1"/>
              </a:solidFill>
              <a:effectLst/>
              <a:uLnTx/>
              <a:uFillTx/>
              <a:latin typeface="黑体" panose="02010609060101010101" pitchFamily="49" charset="-122"/>
              <a:ea typeface="黑体" panose="02010609060101010101" pitchFamily="49" charset="-122"/>
              <a:cs typeface="+mn-cs"/>
            </a:endParaRPr>
          </a:p>
        </p:txBody>
      </p:sp>
      <p:cxnSp>
        <p:nvCxnSpPr>
          <p:cNvPr id="59" name="Straight Connector 21"/>
          <p:cNvCxnSpPr/>
          <p:nvPr/>
        </p:nvCxnSpPr>
        <p:spPr>
          <a:xfrm>
            <a:off x="2555875" y="700088"/>
            <a:ext cx="3671888" cy="0"/>
          </a:xfrm>
          <a:prstGeom prst="line">
            <a:avLst/>
          </a:prstGeom>
          <a:ln w="38100">
            <a:solidFill>
              <a:schemeClr val="bg2"/>
            </a:solidFill>
            <a:prstDash val="sysDash"/>
          </a:ln>
        </p:spPr>
        <p:style>
          <a:lnRef idx="1">
            <a:schemeClr val="accent1"/>
          </a:lnRef>
          <a:fillRef idx="0">
            <a:schemeClr val="accent1"/>
          </a:fillRef>
          <a:effectRef idx="0">
            <a:schemeClr val="accent1"/>
          </a:effectRef>
          <a:fontRef idx="minor">
            <a:schemeClr val="tx1"/>
          </a:fontRef>
        </p:style>
      </p:cxnSp>
    </p:spTree>
  </p:cSld>
  <p:clrMapOvr>
    <a:masterClrMapping/>
  </p:clrMapOvr>
  <p:transition advTm="0"/>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61" name="Freeform 7"/>
          <p:cNvSpPr/>
          <p:nvPr/>
        </p:nvSpPr>
        <p:spPr bwMode="auto">
          <a:xfrm flipH="1">
            <a:off x="7164388" y="1276350"/>
            <a:ext cx="938213" cy="3175000"/>
          </a:xfrm>
          <a:custGeom>
            <a:avLst/>
            <a:gdLst>
              <a:gd name="T0" fmla="*/ 1750 w 1750"/>
              <a:gd name="T1" fmla="*/ 272 h 5527"/>
              <a:gd name="T2" fmla="*/ 314 w 1750"/>
              <a:gd name="T3" fmla="*/ 2778 h 5527"/>
              <a:gd name="T4" fmla="*/ 1699 w 1750"/>
              <a:gd name="T5" fmla="*/ 5254 h 5527"/>
              <a:gd name="T6" fmla="*/ 1542 w 1750"/>
              <a:gd name="T7" fmla="*/ 5527 h 5527"/>
              <a:gd name="T8" fmla="*/ 0 w 1750"/>
              <a:gd name="T9" fmla="*/ 2778 h 5527"/>
              <a:gd name="T10" fmla="*/ 1593 w 1750"/>
              <a:gd name="T11" fmla="*/ 0 h 5527"/>
              <a:gd name="T12" fmla="*/ 1750 w 1750"/>
              <a:gd name="T13" fmla="*/ 272 h 5527"/>
            </a:gdLst>
            <a:ahLst/>
            <a:cxnLst>
              <a:cxn ang="0">
                <a:pos x="T0" y="T1"/>
              </a:cxn>
              <a:cxn ang="0">
                <a:pos x="T2" y="T3"/>
              </a:cxn>
              <a:cxn ang="0">
                <a:pos x="T4" y="T5"/>
              </a:cxn>
              <a:cxn ang="0">
                <a:pos x="T6" y="T7"/>
              </a:cxn>
              <a:cxn ang="0">
                <a:pos x="T8" y="T9"/>
              </a:cxn>
              <a:cxn ang="0">
                <a:pos x="T10" y="T11"/>
              </a:cxn>
              <a:cxn ang="0">
                <a:pos x="T12" y="T13"/>
              </a:cxn>
            </a:cxnLst>
            <a:rect l="0" t="0" r="r" b="b"/>
            <a:pathLst>
              <a:path w="1750" h="5527">
                <a:moveTo>
                  <a:pt x="1750" y="272"/>
                </a:moveTo>
                <a:cubicBezTo>
                  <a:pt x="891" y="777"/>
                  <a:pt x="314" y="1710"/>
                  <a:pt x="314" y="2778"/>
                </a:cubicBezTo>
                <a:cubicBezTo>
                  <a:pt x="314" y="3825"/>
                  <a:pt x="868" y="4743"/>
                  <a:pt x="1699" y="5254"/>
                </a:cubicBezTo>
                <a:lnTo>
                  <a:pt x="1542" y="5527"/>
                </a:lnTo>
                <a:cubicBezTo>
                  <a:pt x="617" y="4961"/>
                  <a:pt x="0" y="3942"/>
                  <a:pt x="0" y="2778"/>
                </a:cubicBezTo>
                <a:cubicBezTo>
                  <a:pt x="0" y="1594"/>
                  <a:pt x="640" y="559"/>
                  <a:pt x="1593" y="0"/>
                </a:cubicBezTo>
                <a:lnTo>
                  <a:pt x="1750" y="272"/>
                </a:lnTo>
                <a:close/>
              </a:path>
            </a:pathLst>
          </a:custGeom>
          <a:solidFill>
            <a:schemeClr val="tx1">
              <a:lumMod val="50000"/>
              <a:lumOff val="50000"/>
            </a:schemeClr>
          </a:solidFill>
          <a:ln>
            <a:noFill/>
          </a:ln>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1" i="0" u="none" strike="noStrike" kern="1200" cap="none" spc="0" normalizeH="0" baseline="0" noProof="0">
              <a:ln>
                <a:noFill/>
              </a:ln>
              <a:solidFill>
                <a:schemeClr val="tx1"/>
              </a:solidFill>
              <a:effectLst/>
              <a:uLnTx/>
              <a:uFillTx/>
              <a:latin typeface="黑体" panose="02010609060101010101" pitchFamily="49" charset="-122"/>
              <a:ea typeface="黑体" panose="02010609060101010101" pitchFamily="49" charset="-122"/>
              <a:cs typeface="+mn-cs"/>
            </a:endParaRPr>
          </a:p>
        </p:txBody>
      </p:sp>
      <p:grpSp>
        <p:nvGrpSpPr>
          <p:cNvPr id="2" name="组合 50"/>
          <p:cNvGrpSpPr/>
          <p:nvPr/>
        </p:nvGrpSpPr>
        <p:grpSpPr bwMode="auto">
          <a:xfrm>
            <a:off x="7236296" y="2355726"/>
            <a:ext cx="1150938" cy="1149350"/>
            <a:chOff x="304800" y="673100"/>
            <a:chExt cx="4000500" cy="4000500"/>
          </a:xfrm>
          <a:effectLst>
            <a:outerShdw blurRad="444500" dist="254000" dir="8100000" algn="tr" rotWithShape="0">
              <a:prstClr val="black">
                <a:alpha val="50000"/>
              </a:prstClr>
            </a:outerShdw>
          </a:effectLst>
        </p:grpSpPr>
        <p:sp>
          <p:nvSpPr>
            <p:cNvPr id="70" name="同心圆 69"/>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1" i="0" u="none" strike="noStrike" kern="1200" cap="none" spc="0" normalizeH="0" baseline="0" noProof="0">
                <a:ln>
                  <a:noFill/>
                </a:ln>
                <a:solidFill>
                  <a:schemeClr val="tx1"/>
                </a:solidFill>
                <a:effectLst/>
                <a:uLnTx/>
                <a:uFillTx/>
                <a:latin typeface="黑体" panose="02010609060101010101" pitchFamily="49" charset="-122"/>
                <a:ea typeface="黑体" panose="02010609060101010101" pitchFamily="49" charset="-122"/>
                <a:cs typeface="+mn-cs"/>
              </a:endParaRPr>
            </a:p>
          </p:txBody>
        </p:sp>
        <p:sp>
          <p:nvSpPr>
            <p:cNvPr id="71" name="椭圆 70"/>
            <p:cNvSpPr/>
            <p:nvPr/>
          </p:nvSpPr>
          <p:spPr>
            <a:xfrm>
              <a:off x="392112" y="760412"/>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1" i="0" u="none" strike="noStrike" kern="1200" cap="none" spc="0" normalizeH="0" baseline="0" noProof="0">
                <a:ln>
                  <a:noFill/>
                </a:ln>
                <a:solidFill>
                  <a:schemeClr val="lt1"/>
                </a:solidFill>
                <a:effectLst/>
                <a:uLnTx/>
                <a:uFillTx/>
                <a:latin typeface="黑体" panose="02010609060101010101" pitchFamily="49" charset="-122"/>
                <a:ea typeface="黑体" panose="02010609060101010101" pitchFamily="49" charset="-122"/>
                <a:cs typeface="+mn-cs"/>
              </a:endParaRPr>
            </a:p>
          </p:txBody>
        </p:sp>
      </p:grpSp>
      <p:grpSp>
        <p:nvGrpSpPr>
          <p:cNvPr id="3" name="组合 50"/>
          <p:cNvGrpSpPr/>
          <p:nvPr/>
        </p:nvGrpSpPr>
        <p:grpSpPr bwMode="auto">
          <a:xfrm>
            <a:off x="6876256" y="3723878"/>
            <a:ext cx="1150938" cy="1149350"/>
            <a:chOff x="304800" y="673100"/>
            <a:chExt cx="4000500" cy="4000500"/>
          </a:xfrm>
          <a:effectLst>
            <a:outerShdw blurRad="444500" dist="254000" dir="8100000" algn="tr" rotWithShape="0">
              <a:prstClr val="black">
                <a:alpha val="50000"/>
              </a:prstClr>
            </a:outerShdw>
          </a:effectLst>
        </p:grpSpPr>
        <p:sp>
          <p:nvSpPr>
            <p:cNvPr id="57" name="同心圆 56"/>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1" i="0" u="none" strike="noStrike" kern="1200" cap="none" spc="0" normalizeH="0" baseline="0" noProof="0">
                <a:ln>
                  <a:noFill/>
                </a:ln>
                <a:solidFill>
                  <a:schemeClr val="tx1"/>
                </a:solidFill>
                <a:effectLst/>
                <a:uLnTx/>
                <a:uFillTx/>
                <a:latin typeface="黑体" panose="02010609060101010101" pitchFamily="49" charset="-122"/>
                <a:ea typeface="黑体" panose="02010609060101010101" pitchFamily="49" charset="-122"/>
                <a:cs typeface="+mn-cs"/>
              </a:endParaRPr>
            </a:p>
          </p:txBody>
        </p:sp>
        <p:sp>
          <p:nvSpPr>
            <p:cNvPr id="60" name="椭圆 59"/>
            <p:cNvSpPr/>
            <p:nvPr/>
          </p:nvSpPr>
          <p:spPr>
            <a:xfrm>
              <a:off x="392112" y="760412"/>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1" i="0" u="none" strike="noStrike" kern="1200" cap="none" spc="0" normalizeH="0" baseline="0" noProof="0">
                <a:ln>
                  <a:noFill/>
                </a:ln>
                <a:solidFill>
                  <a:schemeClr val="lt1"/>
                </a:solidFill>
                <a:effectLst/>
                <a:uLnTx/>
                <a:uFillTx/>
                <a:latin typeface="黑体" panose="02010609060101010101" pitchFamily="49" charset="-122"/>
                <a:ea typeface="黑体" panose="02010609060101010101" pitchFamily="49" charset="-122"/>
                <a:cs typeface="+mn-cs"/>
              </a:endParaRPr>
            </a:p>
          </p:txBody>
        </p:sp>
      </p:grpSp>
      <p:grpSp>
        <p:nvGrpSpPr>
          <p:cNvPr id="4" name="组合 50"/>
          <p:cNvGrpSpPr/>
          <p:nvPr/>
        </p:nvGrpSpPr>
        <p:grpSpPr bwMode="auto">
          <a:xfrm>
            <a:off x="6876256" y="915566"/>
            <a:ext cx="1150938" cy="1149350"/>
            <a:chOff x="304800" y="673100"/>
            <a:chExt cx="4000500" cy="4000500"/>
          </a:xfrm>
          <a:effectLst>
            <a:outerShdw blurRad="444500" dist="254000" dir="8100000" algn="tr" rotWithShape="0">
              <a:prstClr val="black">
                <a:alpha val="50000"/>
              </a:prstClr>
            </a:outerShdw>
          </a:effectLst>
        </p:grpSpPr>
        <p:sp>
          <p:nvSpPr>
            <p:cNvPr id="49" name="同心圆 48"/>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1" i="0" u="none" strike="noStrike" kern="1200" cap="none" spc="0" normalizeH="0" baseline="0" noProof="0">
                <a:ln>
                  <a:noFill/>
                </a:ln>
                <a:solidFill>
                  <a:schemeClr val="tx1"/>
                </a:solidFill>
                <a:effectLst/>
                <a:uLnTx/>
                <a:uFillTx/>
                <a:latin typeface="黑体" panose="02010609060101010101" pitchFamily="49" charset="-122"/>
                <a:ea typeface="黑体" panose="02010609060101010101" pitchFamily="49" charset="-122"/>
                <a:cs typeface="+mn-cs"/>
              </a:endParaRPr>
            </a:p>
          </p:txBody>
        </p:sp>
        <p:sp>
          <p:nvSpPr>
            <p:cNvPr id="50" name="椭圆 49"/>
            <p:cNvSpPr/>
            <p:nvPr/>
          </p:nvSpPr>
          <p:spPr>
            <a:xfrm>
              <a:off x="392112" y="760412"/>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1" i="0" u="none" strike="noStrike" kern="1200" cap="none" spc="0" normalizeH="0" baseline="0" noProof="0">
                <a:ln>
                  <a:noFill/>
                </a:ln>
                <a:solidFill>
                  <a:schemeClr val="lt1"/>
                </a:solidFill>
                <a:effectLst/>
                <a:uLnTx/>
                <a:uFillTx/>
                <a:latin typeface="黑体" panose="02010609060101010101" pitchFamily="49" charset="-122"/>
                <a:ea typeface="黑体" panose="02010609060101010101" pitchFamily="49" charset="-122"/>
                <a:cs typeface="+mn-cs"/>
              </a:endParaRPr>
            </a:p>
          </p:txBody>
        </p:sp>
      </p:grpSp>
      <p:sp>
        <p:nvSpPr>
          <p:cNvPr id="34" name="Freeform 7"/>
          <p:cNvSpPr/>
          <p:nvPr/>
        </p:nvSpPr>
        <p:spPr bwMode="auto">
          <a:xfrm>
            <a:off x="900113" y="1131888"/>
            <a:ext cx="1006475" cy="3175000"/>
          </a:xfrm>
          <a:custGeom>
            <a:avLst/>
            <a:gdLst>
              <a:gd name="T0" fmla="*/ 1750 w 1750"/>
              <a:gd name="T1" fmla="*/ 272 h 5527"/>
              <a:gd name="T2" fmla="*/ 314 w 1750"/>
              <a:gd name="T3" fmla="*/ 2778 h 5527"/>
              <a:gd name="T4" fmla="*/ 1699 w 1750"/>
              <a:gd name="T5" fmla="*/ 5254 h 5527"/>
              <a:gd name="T6" fmla="*/ 1542 w 1750"/>
              <a:gd name="T7" fmla="*/ 5527 h 5527"/>
              <a:gd name="T8" fmla="*/ 0 w 1750"/>
              <a:gd name="T9" fmla="*/ 2778 h 5527"/>
              <a:gd name="T10" fmla="*/ 1593 w 1750"/>
              <a:gd name="T11" fmla="*/ 0 h 5527"/>
              <a:gd name="T12" fmla="*/ 1750 w 1750"/>
              <a:gd name="T13" fmla="*/ 272 h 5527"/>
            </a:gdLst>
            <a:ahLst/>
            <a:cxnLst>
              <a:cxn ang="0">
                <a:pos x="T0" y="T1"/>
              </a:cxn>
              <a:cxn ang="0">
                <a:pos x="T2" y="T3"/>
              </a:cxn>
              <a:cxn ang="0">
                <a:pos x="T4" y="T5"/>
              </a:cxn>
              <a:cxn ang="0">
                <a:pos x="T6" y="T7"/>
              </a:cxn>
              <a:cxn ang="0">
                <a:pos x="T8" y="T9"/>
              </a:cxn>
              <a:cxn ang="0">
                <a:pos x="T10" y="T11"/>
              </a:cxn>
              <a:cxn ang="0">
                <a:pos x="T12" y="T13"/>
              </a:cxn>
            </a:cxnLst>
            <a:rect l="0" t="0" r="r" b="b"/>
            <a:pathLst>
              <a:path w="1750" h="5527">
                <a:moveTo>
                  <a:pt x="1750" y="272"/>
                </a:moveTo>
                <a:cubicBezTo>
                  <a:pt x="891" y="777"/>
                  <a:pt x="314" y="1710"/>
                  <a:pt x="314" y="2778"/>
                </a:cubicBezTo>
                <a:cubicBezTo>
                  <a:pt x="314" y="3825"/>
                  <a:pt x="868" y="4743"/>
                  <a:pt x="1699" y="5254"/>
                </a:cubicBezTo>
                <a:lnTo>
                  <a:pt x="1542" y="5527"/>
                </a:lnTo>
                <a:cubicBezTo>
                  <a:pt x="617" y="4961"/>
                  <a:pt x="0" y="3942"/>
                  <a:pt x="0" y="2778"/>
                </a:cubicBezTo>
                <a:cubicBezTo>
                  <a:pt x="0" y="1594"/>
                  <a:pt x="640" y="559"/>
                  <a:pt x="1593" y="0"/>
                </a:cubicBezTo>
                <a:lnTo>
                  <a:pt x="1750" y="272"/>
                </a:lnTo>
                <a:close/>
              </a:path>
            </a:pathLst>
          </a:custGeom>
          <a:solidFill>
            <a:schemeClr val="tx1">
              <a:lumMod val="50000"/>
              <a:lumOff val="50000"/>
            </a:schemeClr>
          </a:solidFill>
          <a:ln>
            <a:noFill/>
          </a:ln>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1" i="0" u="none" strike="noStrike" kern="1200" cap="none" spc="0" normalizeH="0" baseline="0" noProof="0">
              <a:ln>
                <a:noFill/>
              </a:ln>
              <a:solidFill>
                <a:schemeClr val="tx1"/>
              </a:solidFill>
              <a:effectLst/>
              <a:uLnTx/>
              <a:uFillTx/>
              <a:latin typeface="黑体" panose="02010609060101010101" pitchFamily="49" charset="-122"/>
              <a:ea typeface="黑体" panose="02010609060101010101" pitchFamily="49" charset="-122"/>
              <a:cs typeface="+mn-cs"/>
            </a:endParaRPr>
          </a:p>
        </p:txBody>
      </p:sp>
      <p:grpSp>
        <p:nvGrpSpPr>
          <p:cNvPr id="5" name="组合 50"/>
          <p:cNvGrpSpPr/>
          <p:nvPr/>
        </p:nvGrpSpPr>
        <p:grpSpPr bwMode="auto">
          <a:xfrm>
            <a:off x="899592" y="2211710"/>
            <a:ext cx="1150938" cy="1149350"/>
            <a:chOff x="304800" y="673100"/>
            <a:chExt cx="4000500" cy="4000500"/>
          </a:xfrm>
          <a:effectLst>
            <a:outerShdw blurRad="444500" dist="254000" dir="8100000" algn="tr" rotWithShape="0">
              <a:prstClr val="black">
                <a:alpha val="50000"/>
              </a:prstClr>
            </a:outerShdw>
          </a:effectLst>
        </p:grpSpPr>
        <p:sp>
          <p:nvSpPr>
            <p:cNvPr id="52" name="同心圆 51"/>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1" i="0" u="none" strike="noStrike" kern="1200" cap="none" spc="0" normalizeH="0" baseline="0" noProof="0">
                <a:ln>
                  <a:noFill/>
                </a:ln>
                <a:solidFill>
                  <a:schemeClr val="tx1"/>
                </a:solidFill>
                <a:effectLst/>
                <a:uLnTx/>
                <a:uFillTx/>
                <a:latin typeface="黑体" panose="02010609060101010101" pitchFamily="49" charset="-122"/>
                <a:ea typeface="黑体" panose="02010609060101010101" pitchFamily="49" charset="-122"/>
                <a:cs typeface="+mn-cs"/>
              </a:endParaRPr>
            </a:p>
          </p:txBody>
        </p:sp>
        <p:sp>
          <p:nvSpPr>
            <p:cNvPr id="55" name="椭圆 54"/>
            <p:cNvSpPr/>
            <p:nvPr/>
          </p:nvSpPr>
          <p:spPr>
            <a:xfrm>
              <a:off x="392112" y="760412"/>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1" i="0" u="none" strike="noStrike" kern="1200" cap="none" spc="0" normalizeH="0" baseline="0" noProof="0">
                <a:ln>
                  <a:noFill/>
                </a:ln>
                <a:solidFill>
                  <a:schemeClr val="lt1"/>
                </a:solidFill>
                <a:effectLst/>
                <a:uLnTx/>
                <a:uFillTx/>
                <a:latin typeface="黑体" panose="02010609060101010101" pitchFamily="49" charset="-122"/>
                <a:ea typeface="黑体" panose="02010609060101010101" pitchFamily="49" charset="-122"/>
                <a:cs typeface="+mn-cs"/>
              </a:endParaRPr>
            </a:p>
          </p:txBody>
        </p:sp>
      </p:grpSp>
      <p:grpSp>
        <p:nvGrpSpPr>
          <p:cNvPr id="6" name="组合 50"/>
          <p:cNvGrpSpPr/>
          <p:nvPr/>
        </p:nvGrpSpPr>
        <p:grpSpPr bwMode="auto">
          <a:xfrm>
            <a:off x="1187624" y="915566"/>
            <a:ext cx="1150938" cy="1149350"/>
            <a:chOff x="304800" y="673100"/>
            <a:chExt cx="4000500" cy="4000500"/>
          </a:xfrm>
          <a:effectLst>
            <a:outerShdw blurRad="444500" dist="254000" dir="8100000" algn="tr" rotWithShape="0">
              <a:prstClr val="black">
                <a:alpha val="50000"/>
              </a:prstClr>
            </a:outerShdw>
          </a:effectLst>
        </p:grpSpPr>
        <p:sp>
          <p:nvSpPr>
            <p:cNvPr id="53" name="同心圆 52"/>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1" i="0" u="none" strike="noStrike" kern="1200" cap="none" spc="0" normalizeH="0" baseline="0" noProof="0">
                <a:ln>
                  <a:noFill/>
                </a:ln>
                <a:solidFill>
                  <a:schemeClr val="tx1"/>
                </a:solidFill>
                <a:effectLst/>
                <a:uLnTx/>
                <a:uFillTx/>
                <a:latin typeface="黑体" panose="02010609060101010101" pitchFamily="49" charset="-122"/>
                <a:ea typeface="黑体" panose="02010609060101010101" pitchFamily="49" charset="-122"/>
                <a:cs typeface="+mn-cs"/>
              </a:endParaRPr>
            </a:p>
          </p:txBody>
        </p:sp>
        <p:sp>
          <p:nvSpPr>
            <p:cNvPr id="54" name="椭圆 53"/>
            <p:cNvSpPr/>
            <p:nvPr/>
          </p:nvSpPr>
          <p:spPr>
            <a:xfrm>
              <a:off x="392112" y="760412"/>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1" i="0" u="none" strike="noStrike" kern="1200" cap="none" spc="0" normalizeH="0" baseline="0" noProof="0">
                <a:ln>
                  <a:noFill/>
                </a:ln>
                <a:solidFill>
                  <a:schemeClr val="lt1"/>
                </a:solidFill>
                <a:effectLst/>
                <a:uLnTx/>
                <a:uFillTx/>
                <a:latin typeface="黑体" panose="02010609060101010101" pitchFamily="49" charset="-122"/>
                <a:ea typeface="黑体" panose="02010609060101010101" pitchFamily="49" charset="-122"/>
                <a:cs typeface="+mn-cs"/>
              </a:endParaRPr>
            </a:p>
          </p:txBody>
        </p:sp>
      </p:grpSp>
      <p:grpSp>
        <p:nvGrpSpPr>
          <p:cNvPr id="7" name="组合 60"/>
          <p:cNvGrpSpPr/>
          <p:nvPr/>
        </p:nvGrpSpPr>
        <p:grpSpPr bwMode="auto">
          <a:xfrm>
            <a:off x="1115616" y="3651870"/>
            <a:ext cx="1149350" cy="1150938"/>
            <a:chOff x="304800" y="673100"/>
            <a:chExt cx="4000500" cy="4000500"/>
          </a:xfrm>
          <a:effectLst>
            <a:outerShdw blurRad="444500" dist="254000" dir="8100000" algn="tr" rotWithShape="0">
              <a:prstClr val="black">
                <a:alpha val="50000"/>
              </a:prstClr>
            </a:outerShdw>
          </a:effectLst>
        </p:grpSpPr>
        <p:sp>
          <p:nvSpPr>
            <p:cNvPr id="63" name="同心圆 62"/>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1" i="0" u="none" strike="noStrike" kern="1200" cap="none" spc="0" normalizeH="0" baseline="0" noProof="0">
                <a:ln>
                  <a:noFill/>
                </a:ln>
                <a:solidFill>
                  <a:schemeClr val="tx1"/>
                </a:solidFill>
                <a:effectLst/>
                <a:uLnTx/>
                <a:uFillTx/>
                <a:latin typeface="黑体" panose="02010609060101010101" pitchFamily="49" charset="-122"/>
                <a:ea typeface="黑体" panose="02010609060101010101" pitchFamily="49" charset="-122"/>
                <a:cs typeface="+mn-cs"/>
              </a:endParaRPr>
            </a:p>
          </p:txBody>
        </p:sp>
        <p:sp>
          <p:nvSpPr>
            <p:cNvPr id="64" name="椭圆 63"/>
            <p:cNvSpPr/>
            <p:nvPr/>
          </p:nvSpPr>
          <p:spPr>
            <a:xfrm>
              <a:off x="392112" y="760412"/>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1" i="0" u="none" strike="noStrike" kern="1200" cap="none" spc="0" normalizeH="0" baseline="0" noProof="0">
                <a:ln>
                  <a:noFill/>
                </a:ln>
                <a:solidFill>
                  <a:schemeClr val="lt1"/>
                </a:solidFill>
                <a:effectLst/>
                <a:uLnTx/>
                <a:uFillTx/>
                <a:latin typeface="黑体" panose="02010609060101010101" pitchFamily="49" charset="-122"/>
                <a:ea typeface="黑体" panose="02010609060101010101" pitchFamily="49" charset="-122"/>
                <a:cs typeface="+mn-cs"/>
              </a:endParaRPr>
            </a:p>
          </p:txBody>
        </p:sp>
      </p:grpSp>
      <p:sp>
        <p:nvSpPr>
          <p:cNvPr id="73" name="TextBox 72"/>
          <p:cNvSpPr txBox="1"/>
          <p:nvPr/>
        </p:nvSpPr>
        <p:spPr>
          <a:xfrm>
            <a:off x="1403350" y="1131888"/>
            <a:ext cx="720725" cy="554038"/>
          </a:xfrm>
          <a:prstGeom prst="rect">
            <a:avLst/>
          </a:prstGeom>
          <a:noFill/>
        </p:spPr>
        <p:txBody>
          <a:bodyPr lIns="0" tIns="0" rIns="0" bIns="0">
            <a:spAutoFit/>
          </a:bodyPr>
          <a:lstStyle/>
          <a:p>
            <a:pPr marR="0" algn="ctr" defTabSz="914400">
              <a:buClrTx/>
              <a:buSzTx/>
              <a:buFontTx/>
              <a:buNone/>
              <a:defRPr/>
            </a:pPr>
            <a:r>
              <a:rPr kumimoji="0" lang="zh-CN" altLang="zh-CN" b="1" kern="1200" cap="none" spc="0" normalizeH="0" baseline="0" noProof="0" dirty="0">
                <a:solidFill>
                  <a:schemeClr val="accent6">
                    <a:lumMod val="75000"/>
                  </a:schemeClr>
                </a:solidFill>
                <a:latin typeface="黑体" panose="02010609060101010101" pitchFamily="49" charset="-122"/>
                <a:ea typeface="黑体" panose="02010609060101010101" pitchFamily="49" charset="-122"/>
                <a:cs typeface="+mn-cs"/>
              </a:rPr>
              <a:t>立法的</a:t>
            </a:r>
            <a:endParaRPr kumimoji="0" lang="en-US" altLang="zh-CN" b="1" kern="1200" cap="none" spc="0" normalizeH="0" baseline="0" noProof="0" dirty="0">
              <a:solidFill>
                <a:schemeClr val="accent6">
                  <a:lumMod val="75000"/>
                </a:schemeClr>
              </a:solidFill>
              <a:latin typeface="黑体" panose="02010609060101010101" pitchFamily="49" charset="-122"/>
              <a:ea typeface="黑体" panose="02010609060101010101" pitchFamily="49" charset="-122"/>
              <a:cs typeface="+mn-cs"/>
            </a:endParaRPr>
          </a:p>
          <a:p>
            <a:pPr marR="0" algn="ctr" defTabSz="914400">
              <a:buClrTx/>
              <a:buSzTx/>
              <a:buFontTx/>
              <a:buNone/>
              <a:defRPr/>
            </a:pPr>
            <a:r>
              <a:rPr kumimoji="0" lang="zh-CN" altLang="zh-CN" b="1" kern="1200" cap="none" spc="0" normalizeH="0" baseline="0" noProof="0" dirty="0">
                <a:solidFill>
                  <a:schemeClr val="accent6">
                    <a:lumMod val="75000"/>
                  </a:schemeClr>
                </a:solidFill>
                <a:latin typeface="黑体" panose="02010609060101010101" pitchFamily="49" charset="-122"/>
                <a:ea typeface="黑体" panose="02010609060101010101" pitchFamily="49" charset="-122"/>
                <a:cs typeface="+mn-cs"/>
              </a:rPr>
              <a:t>合法性</a:t>
            </a:r>
            <a:endParaRPr kumimoji="0" lang="zh-CN" altLang="en-US" b="1" kern="1200" cap="none" spc="0" normalizeH="0" baseline="0" noProof="0" dirty="0">
              <a:solidFill>
                <a:schemeClr val="accent6">
                  <a:lumMod val="75000"/>
                </a:schemeClr>
              </a:solidFill>
              <a:latin typeface="黑体" panose="02010609060101010101" pitchFamily="49" charset="-122"/>
              <a:ea typeface="黑体" panose="02010609060101010101" pitchFamily="49" charset="-122"/>
              <a:cs typeface="+mn-cs"/>
            </a:endParaRPr>
          </a:p>
        </p:txBody>
      </p:sp>
      <p:sp>
        <p:nvSpPr>
          <p:cNvPr id="75" name="TextBox 74"/>
          <p:cNvSpPr txBox="1"/>
          <p:nvPr/>
        </p:nvSpPr>
        <p:spPr>
          <a:xfrm>
            <a:off x="755650" y="2500313"/>
            <a:ext cx="1330325" cy="554038"/>
          </a:xfrm>
          <a:prstGeom prst="rect">
            <a:avLst/>
          </a:prstGeom>
          <a:noFill/>
        </p:spPr>
        <p:txBody>
          <a:bodyPr lIns="0" tIns="0" rIns="0" bIns="0">
            <a:spAutoFit/>
          </a:bodyPr>
          <a:lstStyle/>
          <a:p>
            <a:pPr marR="0" algn="ctr" defTabSz="914400">
              <a:buClrTx/>
              <a:buSzTx/>
              <a:buFontTx/>
              <a:buNone/>
              <a:defRPr/>
            </a:pPr>
            <a:r>
              <a:rPr kumimoji="0" lang="zh-CN" altLang="zh-CN" b="1" kern="1200" cap="none" spc="0" normalizeH="0" baseline="0" noProof="0" dirty="0">
                <a:solidFill>
                  <a:schemeClr val="accent6">
                    <a:lumMod val="75000"/>
                  </a:schemeClr>
                </a:solidFill>
                <a:latin typeface="黑体" panose="02010609060101010101" pitchFamily="49" charset="-122"/>
                <a:ea typeface="黑体" panose="02010609060101010101" pitchFamily="49" charset="-122"/>
                <a:cs typeface="+mn-cs"/>
              </a:rPr>
              <a:t>法规的</a:t>
            </a:r>
            <a:endParaRPr kumimoji="0" lang="en-US" altLang="zh-CN" b="1" kern="1200" cap="none" spc="0" normalizeH="0" baseline="0" noProof="0" dirty="0">
              <a:solidFill>
                <a:schemeClr val="accent6">
                  <a:lumMod val="75000"/>
                </a:schemeClr>
              </a:solidFill>
              <a:latin typeface="黑体" panose="02010609060101010101" pitchFamily="49" charset="-122"/>
              <a:ea typeface="黑体" panose="02010609060101010101" pitchFamily="49" charset="-122"/>
              <a:cs typeface="+mn-cs"/>
            </a:endParaRPr>
          </a:p>
          <a:p>
            <a:pPr marR="0" algn="ctr" defTabSz="914400">
              <a:buClrTx/>
              <a:buSzTx/>
              <a:buFontTx/>
              <a:buNone/>
              <a:defRPr/>
            </a:pPr>
            <a:r>
              <a:rPr kumimoji="0" lang="zh-CN" altLang="zh-CN" b="1" kern="1200" cap="none" spc="0" normalizeH="0" baseline="0" noProof="0" dirty="0">
                <a:solidFill>
                  <a:schemeClr val="accent6">
                    <a:lumMod val="75000"/>
                  </a:schemeClr>
                </a:solidFill>
                <a:latin typeface="黑体" panose="02010609060101010101" pitchFamily="49" charset="-122"/>
                <a:ea typeface="黑体" panose="02010609060101010101" pitchFamily="49" charset="-122"/>
                <a:cs typeface="+mn-cs"/>
              </a:rPr>
              <a:t>合理性</a:t>
            </a:r>
            <a:endParaRPr kumimoji="0" lang="zh-CN" altLang="en-US" b="1" kern="1200" cap="none" spc="0" normalizeH="0" baseline="0" noProof="0" dirty="0">
              <a:solidFill>
                <a:schemeClr val="accent6">
                  <a:lumMod val="75000"/>
                </a:schemeClr>
              </a:solidFill>
              <a:latin typeface="黑体" panose="02010609060101010101" pitchFamily="49" charset="-122"/>
              <a:ea typeface="黑体" panose="02010609060101010101" pitchFamily="49" charset="-122"/>
              <a:cs typeface="+mn-cs"/>
            </a:endParaRPr>
          </a:p>
        </p:txBody>
      </p:sp>
      <p:sp>
        <p:nvSpPr>
          <p:cNvPr id="77" name="TextBox 76"/>
          <p:cNvSpPr txBox="1"/>
          <p:nvPr/>
        </p:nvSpPr>
        <p:spPr>
          <a:xfrm>
            <a:off x="1116013" y="3949700"/>
            <a:ext cx="1165225" cy="554038"/>
          </a:xfrm>
          <a:prstGeom prst="rect">
            <a:avLst/>
          </a:prstGeom>
          <a:noFill/>
        </p:spPr>
        <p:txBody>
          <a:bodyPr lIns="0" tIns="0" rIns="0" bIns="0">
            <a:spAutoFit/>
          </a:bodyPr>
          <a:lstStyle/>
          <a:p>
            <a:pPr marR="0" algn="ctr" defTabSz="914400">
              <a:buClrTx/>
              <a:buSzTx/>
              <a:buFontTx/>
              <a:buNone/>
              <a:defRPr/>
            </a:pPr>
            <a:r>
              <a:rPr kumimoji="0" lang="zh-CN" altLang="en-US" b="1" kern="1200" cap="none" spc="0" normalizeH="0" baseline="0" noProof="0" dirty="0" smtClean="0">
                <a:solidFill>
                  <a:schemeClr val="accent6">
                    <a:lumMod val="75000"/>
                  </a:schemeClr>
                </a:solidFill>
                <a:latin typeface="黑体" panose="02010609060101010101" pitchFamily="49" charset="-122"/>
                <a:ea typeface="黑体" panose="02010609060101010101" pitchFamily="49" charset="-122"/>
                <a:cs typeface="+mn-cs"/>
              </a:rPr>
              <a:t>实施</a:t>
            </a:r>
            <a:r>
              <a:rPr kumimoji="0" lang="zh-CN" altLang="zh-CN" b="1" kern="1200" cap="none" spc="0" normalizeH="0" baseline="0" noProof="0" dirty="0" smtClean="0">
                <a:solidFill>
                  <a:schemeClr val="accent6">
                    <a:lumMod val="75000"/>
                  </a:schemeClr>
                </a:solidFill>
                <a:latin typeface="黑体" panose="02010609060101010101" pitchFamily="49" charset="-122"/>
                <a:ea typeface="黑体" panose="02010609060101010101" pitchFamily="49" charset="-122"/>
                <a:cs typeface="+mn-cs"/>
              </a:rPr>
              <a:t>有</a:t>
            </a:r>
            <a:r>
              <a:rPr kumimoji="0" lang="zh-CN" altLang="zh-CN" b="1" kern="1200" cap="none" spc="0" normalizeH="0" baseline="0" noProof="0" dirty="0">
                <a:solidFill>
                  <a:schemeClr val="accent6">
                    <a:lumMod val="75000"/>
                  </a:schemeClr>
                </a:solidFill>
                <a:latin typeface="黑体" panose="02010609060101010101" pitchFamily="49" charset="-122"/>
                <a:ea typeface="黑体" panose="02010609060101010101" pitchFamily="49" charset="-122"/>
                <a:cs typeface="+mn-cs"/>
              </a:rPr>
              <a:t>效性</a:t>
            </a:r>
            <a:endParaRPr kumimoji="0" lang="en-US" altLang="zh-CN" b="1" kern="1200" cap="none" spc="0" normalizeH="0" baseline="0" noProof="0" dirty="0">
              <a:solidFill>
                <a:schemeClr val="accent6">
                  <a:lumMod val="75000"/>
                </a:schemeClr>
              </a:solidFill>
              <a:latin typeface="黑体" panose="02010609060101010101" pitchFamily="49" charset="-122"/>
              <a:ea typeface="黑体" panose="02010609060101010101" pitchFamily="49" charset="-122"/>
              <a:cs typeface="+mn-cs"/>
            </a:endParaRPr>
          </a:p>
          <a:p>
            <a:pPr marR="0" algn="ctr" defTabSz="914400">
              <a:buClrTx/>
              <a:buSzTx/>
              <a:buFontTx/>
              <a:buNone/>
              <a:defRPr/>
            </a:pPr>
            <a:r>
              <a:rPr kumimoji="0" lang="zh-CN" altLang="zh-CN" b="1" kern="1200" cap="none" spc="0" normalizeH="0" baseline="0" noProof="0" dirty="0">
                <a:solidFill>
                  <a:schemeClr val="accent6">
                    <a:lumMod val="75000"/>
                  </a:schemeClr>
                </a:solidFill>
                <a:latin typeface="黑体" panose="02010609060101010101" pitchFamily="49" charset="-122"/>
                <a:ea typeface="黑体" panose="02010609060101010101" pitchFamily="49" charset="-122"/>
                <a:cs typeface="+mn-cs"/>
              </a:rPr>
              <a:t>可操作性</a:t>
            </a:r>
            <a:endParaRPr kumimoji="0" lang="zh-CN" altLang="en-US" b="1" kern="1200" cap="none" spc="0" normalizeH="0" baseline="0" noProof="0" dirty="0">
              <a:solidFill>
                <a:schemeClr val="accent6">
                  <a:lumMod val="75000"/>
                </a:schemeClr>
              </a:solidFill>
              <a:latin typeface="黑体" panose="02010609060101010101" pitchFamily="49" charset="-122"/>
              <a:ea typeface="黑体" panose="02010609060101010101" pitchFamily="49" charset="-122"/>
              <a:cs typeface="+mn-cs"/>
            </a:endParaRPr>
          </a:p>
        </p:txBody>
      </p:sp>
      <p:sp>
        <p:nvSpPr>
          <p:cNvPr id="31" name="Line 39"/>
          <p:cNvSpPr>
            <a:spLocks noChangeShapeType="1"/>
          </p:cNvSpPr>
          <p:nvPr/>
        </p:nvSpPr>
        <p:spPr bwMode="auto">
          <a:xfrm>
            <a:off x="2627784" y="1707654"/>
            <a:ext cx="936104" cy="504056"/>
          </a:xfrm>
          <a:prstGeom prst="line">
            <a:avLst/>
          </a:prstGeom>
          <a:noFill/>
          <a:ln w="57150" cap="rnd">
            <a:solidFill>
              <a:schemeClr val="tx1">
                <a:lumMod val="50000"/>
                <a:lumOff val="50000"/>
              </a:schemeClr>
            </a:solidFill>
            <a:prstDash val="sysDot"/>
            <a:round/>
            <a:tailEnd type="triangle" w="med" len="med"/>
          </a:ln>
          <a:scene3d>
            <a:camera prst="orthographicFront">
              <a:rot lat="0" lon="0" rev="300000"/>
            </a:camera>
            <a:lightRig rig="threePt" dir="t"/>
          </a:scene3d>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1" i="0" u="none" strike="noStrike" kern="1200" cap="none" spc="0" normalizeH="0" baseline="0" noProof="0">
              <a:ln>
                <a:noFill/>
              </a:ln>
              <a:solidFill>
                <a:schemeClr val="tx1"/>
              </a:solidFill>
              <a:effectLst/>
              <a:uLnTx/>
              <a:uFillTx/>
              <a:latin typeface="黑体" panose="02010609060101010101" pitchFamily="49" charset="-122"/>
              <a:ea typeface="黑体" panose="02010609060101010101" pitchFamily="49" charset="-122"/>
              <a:cs typeface="+mn-cs"/>
            </a:endParaRPr>
          </a:p>
        </p:txBody>
      </p:sp>
      <p:sp>
        <p:nvSpPr>
          <p:cNvPr id="32" name="Line 40"/>
          <p:cNvSpPr>
            <a:spLocks noChangeShapeType="1"/>
          </p:cNvSpPr>
          <p:nvPr/>
        </p:nvSpPr>
        <p:spPr bwMode="auto">
          <a:xfrm>
            <a:off x="2124075" y="2859088"/>
            <a:ext cx="1241425" cy="0"/>
          </a:xfrm>
          <a:prstGeom prst="line">
            <a:avLst/>
          </a:prstGeom>
          <a:noFill/>
          <a:ln w="57150" cap="rnd">
            <a:solidFill>
              <a:schemeClr val="tx1">
                <a:lumMod val="50000"/>
                <a:lumOff val="50000"/>
              </a:schemeClr>
            </a:solidFill>
            <a:prstDash val="sysDot"/>
            <a:round/>
            <a:tailEnd type="triangle" w="med" len="med"/>
          </a:ln>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1" i="0" u="none" strike="noStrike" kern="1200" cap="none" spc="0" normalizeH="0" baseline="0" noProof="0">
              <a:ln>
                <a:noFill/>
              </a:ln>
              <a:solidFill>
                <a:schemeClr val="tx1"/>
              </a:solidFill>
              <a:effectLst/>
              <a:uLnTx/>
              <a:uFillTx/>
              <a:latin typeface="黑体" panose="02010609060101010101" pitchFamily="49" charset="-122"/>
              <a:ea typeface="黑体" panose="02010609060101010101" pitchFamily="49" charset="-122"/>
              <a:cs typeface="+mn-cs"/>
            </a:endParaRPr>
          </a:p>
        </p:txBody>
      </p:sp>
      <p:sp>
        <p:nvSpPr>
          <p:cNvPr id="33" name="Line 41"/>
          <p:cNvSpPr>
            <a:spLocks noChangeShapeType="1"/>
          </p:cNvSpPr>
          <p:nvPr/>
        </p:nvSpPr>
        <p:spPr bwMode="auto">
          <a:xfrm flipV="1">
            <a:off x="2555776" y="3651870"/>
            <a:ext cx="954357" cy="383256"/>
          </a:xfrm>
          <a:prstGeom prst="line">
            <a:avLst/>
          </a:prstGeom>
          <a:noFill/>
          <a:ln w="57150" cap="rnd">
            <a:solidFill>
              <a:schemeClr val="tx1">
                <a:lumMod val="50000"/>
                <a:lumOff val="50000"/>
              </a:schemeClr>
            </a:solidFill>
            <a:prstDash val="sysDot"/>
            <a:round/>
            <a:tailEnd type="triangle" w="med" len="med"/>
          </a:ln>
          <a:scene3d>
            <a:camera prst="orthographicFront">
              <a:rot lat="0" lon="0" rev="21299999"/>
            </a:camera>
            <a:lightRig rig="threePt" dir="t"/>
          </a:scene3d>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1" i="0" u="none" strike="noStrike" kern="1200" cap="none" spc="0" normalizeH="0" baseline="0" noProof="0">
              <a:ln>
                <a:noFill/>
              </a:ln>
              <a:solidFill>
                <a:schemeClr val="tx1"/>
              </a:solidFill>
              <a:effectLst/>
              <a:uLnTx/>
              <a:uFillTx/>
              <a:latin typeface="黑体" panose="02010609060101010101" pitchFamily="49" charset="-122"/>
              <a:ea typeface="黑体" panose="02010609060101010101" pitchFamily="49" charset="-122"/>
              <a:cs typeface="+mn-cs"/>
            </a:endParaRPr>
          </a:p>
        </p:txBody>
      </p:sp>
      <p:pic>
        <p:nvPicPr>
          <p:cNvPr id="10256" name="Image 12" descr="Divider Right.png"/>
          <p:cNvPicPr>
            <a:picLocks noChangeAspect="1"/>
          </p:cNvPicPr>
          <p:nvPr/>
        </p:nvPicPr>
        <p:blipFill>
          <a:blip r:embed="rId1"/>
          <a:stretch>
            <a:fillRect/>
          </a:stretch>
        </p:blipFill>
        <p:spPr>
          <a:xfrm>
            <a:off x="900113" y="411163"/>
            <a:ext cx="1522412" cy="52387"/>
          </a:xfrm>
          <a:prstGeom prst="rect">
            <a:avLst/>
          </a:prstGeom>
          <a:noFill/>
          <a:ln w="9525">
            <a:noFill/>
          </a:ln>
        </p:spPr>
      </p:pic>
      <p:pic>
        <p:nvPicPr>
          <p:cNvPr id="10257" name="Image 12" descr="Divider Right.png"/>
          <p:cNvPicPr>
            <a:picLocks noChangeAspect="1"/>
          </p:cNvPicPr>
          <p:nvPr/>
        </p:nvPicPr>
        <p:blipFill>
          <a:blip r:embed="rId2"/>
          <a:stretch>
            <a:fillRect/>
          </a:stretch>
        </p:blipFill>
        <p:spPr>
          <a:xfrm>
            <a:off x="6372225" y="411163"/>
            <a:ext cx="1522413" cy="52387"/>
          </a:xfrm>
          <a:prstGeom prst="rect">
            <a:avLst/>
          </a:prstGeom>
          <a:noFill/>
          <a:ln w="9525">
            <a:noFill/>
          </a:ln>
        </p:spPr>
      </p:pic>
      <p:grpSp>
        <p:nvGrpSpPr>
          <p:cNvPr id="10258" name="组合 81"/>
          <p:cNvGrpSpPr/>
          <p:nvPr/>
        </p:nvGrpSpPr>
        <p:grpSpPr>
          <a:xfrm>
            <a:off x="3708400" y="1924050"/>
            <a:ext cx="1943100" cy="1917700"/>
            <a:chOff x="1403648" y="1115468"/>
            <a:chExt cx="1294414" cy="1294414"/>
          </a:xfrm>
        </p:grpSpPr>
        <p:sp>
          <p:nvSpPr>
            <p:cNvPr id="38" name="椭圆 37"/>
            <p:cNvSpPr/>
            <p:nvPr/>
          </p:nvSpPr>
          <p:spPr>
            <a:xfrm>
              <a:off x="1540069" y="1259054"/>
              <a:ext cx="1021572" cy="1023316"/>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3200" b="1" i="0" u="none" strike="noStrike" kern="1200" cap="none" spc="0" normalizeH="0" baseline="0" noProof="0">
                <a:ln>
                  <a:noFill/>
                </a:ln>
                <a:solidFill>
                  <a:schemeClr val="lt1"/>
                </a:solidFill>
                <a:effectLst/>
                <a:uLnTx/>
                <a:uFillTx/>
                <a:latin typeface="黑体" panose="02010609060101010101" pitchFamily="49" charset="-122"/>
                <a:ea typeface="黑体" panose="02010609060101010101" pitchFamily="49" charset="-122"/>
                <a:cs typeface="+mn-cs"/>
              </a:endParaRPr>
            </a:p>
          </p:txBody>
        </p:sp>
        <p:grpSp>
          <p:nvGrpSpPr>
            <p:cNvPr id="9" name="组合 83"/>
            <p:cNvGrpSpPr/>
            <p:nvPr/>
          </p:nvGrpSpPr>
          <p:grpSpPr>
            <a:xfrm>
              <a:off x="1403648" y="1115468"/>
              <a:ext cx="1294414" cy="1294414"/>
              <a:chOff x="2555776" y="915566"/>
              <a:chExt cx="1944216" cy="1944216"/>
            </a:xfrm>
            <a:effectLst>
              <a:outerShdw blurRad="63500" dist="50800" dir="8100000" algn="tr" rotWithShape="0">
                <a:prstClr val="black">
                  <a:alpha val="35000"/>
                </a:prstClr>
              </a:outerShdw>
            </a:effectLst>
          </p:grpSpPr>
          <p:sp>
            <p:nvSpPr>
              <p:cNvPr id="41" name="同心圆 40"/>
              <p:cNvSpPr/>
              <p:nvPr/>
            </p:nvSpPr>
            <p:spPr>
              <a:xfrm>
                <a:off x="2555776" y="915566"/>
                <a:ext cx="1944216" cy="1944216"/>
              </a:xfrm>
              <a:prstGeom prst="donut">
                <a:avLst>
                  <a:gd name="adj" fmla="val 10097"/>
                </a:avLst>
              </a:prstGeom>
              <a:gradFill flip="none" rotWithShape="1">
                <a:gsLst>
                  <a:gs pos="0">
                    <a:schemeClr val="bg1"/>
                  </a:gs>
                  <a:gs pos="100000">
                    <a:schemeClr val="bg1">
                      <a:lumMod val="85000"/>
                    </a:schemeClr>
                  </a:gs>
                </a:gsLst>
                <a:lin ang="8100000" scaled="1"/>
                <a:tileRect/>
              </a:gradFill>
              <a:ln w="127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3200" b="1" i="0" u="none" strike="noStrike" kern="1200" cap="none" spc="0" normalizeH="0" baseline="0" noProof="0">
                  <a:ln>
                    <a:noFill/>
                  </a:ln>
                  <a:solidFill>
                    <a:schemeClr val="tx1"/>
                  </a:solidFill>
                  <a:effectLst/>
                  <a:uLnTx/>
                  <a:uFillTx/>
                  <a:latin typeface="黑体" panose="02010609060101010101" pitchFamily="49" charset="-122"/>
                  <a:ea typeface="黑体" panose="02010609060101010101" pitchFamily="49" charset="-122"/>
                  <a:cs typeface="+mn-cs"/>
                </a:endParaRPr>
              </a:p>
            </p:txBody>
          </p:sp>
          <p:sp>
            <p:nvSpPr>
              <p:cNvPr id="45" name="同心圆 44"/>
              <p:cNvSpPr/>
              <p:nvPr/>
            </p:nvSpPr>
            <p:spPr>
              <a:xfrm>
                <a:off x="2733335" y="1093125"/>
                <a:ext cx="1589098" cy="1589098"/>
              </a:xfrm>
              <a:prstGeom prst="donut">
                <a:avLst>
                  <a:gd name="adj" fmla="val 12059"/>
                </a:avLst>
              </a:prstGeom>
              <a:gradFill flip="none" rotWithShape="1">
                <a:gsLst>
                  <a:gs pos="0">
                    <a:schemeClr val="bg1"/>
                  </a:gs>
                  <a:gs pos="100000">
                    <a:schemeClr val="bg1">
                      <a:lumMod val="85000"/>
                    </a:schemeClr>
                  </a:gs>
                </a:gsLst>
                <a:lin ang="16200000" scaled="1"/>
                <a:tileRect/>
              </a:gradFill>
              <a:ln w="127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3200" b="1" i="0" u="none" strike="noStrike" kern="1200" cap="none" spc="0" normalizeH="0" baseline="0" noProof="0">
                  <a:ln>
                    <a:noFill/>
                  </a:ln>
                  <a:solidFill>
                    <a:schemeClr val="tx1"/>
                  </a:solidFill>
                  <a:effectLst/>
                  <a:uLnTx/>
                  <a:uFillTx/>
                  <a:latin typeface="黑体" panose="02010609060101010101" pitchFamily="49" charset="-122"/>
                  <a:ea typeface="黑体" panose="02010609060101010101" pitchFamily="49" charset="-122"/>
                  <a:cs typeface="+mn-cs"/>
                </a:endParaRPr>
              </a:p>
            </p:txBody>
          </p:sp>
        </p:grpSp>
        <p:sp>
          <p:nvSpPr>
            <p:cNvPr id="10270" name="TextBox 84"/>
            <p:cNvSpPr txBox="1"/>
            <p:nvPr/>
          </p:nvSpPr>
          <p:spPr>
            <a:xfrm>
              <a:off x="1787178" y="1455574"/>
              <a:ext cx="725958" cy="560908"/>
            </a:xfrm>
            <a:prstGeom prst="rect">
              <a:avLst/>
            </a:prstGeom>
            <a:noFill/>
            <a:ln w="9525">
              <a:noFill/>
            </a:ln>
          </p:spPr>
          <p:txBody>
            <a:bodyPr>
              <a:spAutoFit/>
            </a:bodyPr>
            <a:p>
              <a:r>
                <a:rPr lang="zh-CN" altLang="zh-CN" sz="2400" b="1" dirty="0">
                  <a:solidFill>
                    <a:schemeClr val="bg1"/>
                  </a:solidFill>
                  <a:latin typeface="黑体" panose="02010609060101010101" pitchFamily="49" charset="-122"/>
                  <a:ea typeface="黑体" panose="02010609060101010101" pitchFamily="49" charset="-122"/>
                </a:rPr>
                <a:t>评估</a:t>
              </a:r>
              <a:r>
                <a:rPr lang="zh-CN" altLang="en-US" sz="2400" b="1" dirty="0">
                  <a:solidFill>
                    <a:schemeClr val="bg1"/>
                  </a:solidFill>
                  <a:latin typeface="黑体" panose="02010609060101010101" pitchFamily="49" charset="-122"/>
                  <a:ea typeface="黑体" panose="02010609060101010101" pitchFamily="49" charset="-122"/>
                </a:rPr>
                <a:t>标准</a:t>
              </a:r>
              <a:endParaRPr lang="zh-CN" altLang="zh-CN" sz="2400" b="1" dirty="0">
                <a:solidFill>
                  <a:schemeClr val="bg1"/>
                </a:solidFill>
                <a:latin typeface="黑体" panose="02010609060101010101" pitchFamily="49" charset="-122"/>
                <a:ea typeface="黑体" panose="02010609060101010101" pitchFamily="49" charset="-122"/>
              </a:endParaRPr>
            </a:p>
          </p:txBody>
        </p:sp>
      </p:grpSp>
      <p:sp>
        <p:nvSpPr>
          <p:cNvPr id="46" name="Line 39"/>
          <p:cNvSpPr>
            <a:spLocks noChangeShapeType="1"/>
          </p:cNvSpPr>
          <p:nvPr/>
        </p:nvSpPr>
        <p:spPr bwMode="auto">
          <a:xfrm flipH="1">
            <a:off x="5652120" y="1779662"/>
            <a:ext cx="1008112" cy="432048"/>
          </a:xfrm>
          <a:prstGeom prst="line">
            <a:avLst/>
          </a:prstGeom>
          <a:noFill/>
          <a:ln w="57150" cap="rnd">
            <a:solidFill>
              <a:schemeClr val="tx1">
                <a:lumMod val="50000"/>
                <a:lumOff val="50000"/>
              </a:schemeClr>
            </a:solidFill>
            <a:prstDash val="sysDot"/>
            <a:round/>
            <a:tailEnd type="triangle" w="med" len="med"/>
          </a:ln>
          <a:scene3d>
            <a:camera prst="orthographicFront">
              <a:rot lat="0" lon="0" rev="300000"/>
            </a:camera>
            <a:lightRig rig="threePt" dir="t"/>
          </a:scene3d>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1" i="0" u="none" strike="noStrike" kern="1200" cap="none" spc="0" normalizeH="0" baseline="0" noProof="0">
              <a:ln>
                <a:noFill/>
              </a:ln>
              <a:solidFill>
                <a:schemeClr val="tx1"/>
              </a:solidFill>
              <a:effectLst/>
              <a:uLnTx/>
              <a:uFillTx/>
              <a:latin typeface="黑体" panose="02010609060101010101" pitchFamily="49" charset="-122"/>
              <a:ea typeface="黑体" panose="02010609060101010101" pitchFamily="49" charset="-122"/>
              <a:cs typeface="+mn-cs"/>
            </a:endParaRPr>
          </a:p>
        </p:txBody>
      </p:sp>
      <p:sp>
        <p:nvSpPr>
          <p:cNvPr id="47" name="Line 39"/>
          <p:cNvSpPr>
            <a:spLocks noChangeShapeType="1"/>
          </p:cNvSpPr>
          <p:nvPr/>
        </p:nvSpPr>
        <p:spPr bwMode="auto">
          <a:xfrm flipH="1" flipV="1">
            <a:off x="5652120" y="3651870"/>
            <a:ext cx="1080120" cy="360040"/>
          </a:xfrm>
          <a:prstGeom prst="line">
            <a:avLst/>
          </a:prstGeom>
          <a:noFill/>
          <a:ln w="57150" cap="rnd">
            <a:solidFill>
              <a:schemeClr val="tx1">
                <a:lumMod val="50000"/>
                <a:lumOff val="50000"/>
              </a:schemeClr>
            </a:solidFill>
            <a:prstDash val="sysDot"/>
            <a:round/>
            <a:tailEnd type="triangle" w="med" len="med"/>
          </a:ln>
          <a:scene3d>
            <a:camera prst="orthographicFront">
              <a:rot lat="0" lon="0" rev="300000"/>
            </a:camera>
            <a:lightRig rig="threePt" dir="t"/>
          </a:scene3d>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1" i="0" u="none" strike="noStrike" kern="1200" cap="none" spc="0" normalizeH="0" baseline="0" noProof="0">
              <a:ln>
                <a:noFill/>
              </a:ln>
              <a:solidFill>
                <a:schemeClr val="tx1"/>
              </a:solidFill>
              <a:effectLst/>
              <a:uLnTx/>
              <a:uFillTx/>
              <a:latin typeface="黑体" panose="02010609060101010101" pitchFamily="49" charset="-122"/>
              <a:ea typeface="黑体" panose="02010609060101010101" pitchFamily="49" charset="-122"/>
              <a:cs typeface="+mn-cs"/>
            </a:endParaRPr>
          </a:p>
        </p:txBody>
      </p:sp>
      <p:sp>
        <p:nvSpPr>
          <p:cNvPr id="62" name="TextBox 61"/>
          <p:cNvSpPr txBox="1"/>
          <p:nvPr/>
        </p:nvSpPr>
        <p:spPr>
          <a:xfrm>
            <a:off x="7092950" y="1419225"/>
            <a:ext cx="719138" cy="277813"/>
          </a:xfrm>
          <a:prstGeom prst="rect">
            <a:avLst/>
          </a:prstGeom>
          <a:noFill/>
        </p:spPr>
        <p:txBody>
          <a:bodyPr lIns="0" tIns="0" rIns="0" bIns="0">
            <a:spAutoFit/>
          </a:bodyPr>
          <a:lstStyle/>
          <a:p>
            <a:pPr marR="0" algn="ctr" defTabSz="914400">
              <a:buClrTx/>
              <a:buSzTx/>
              <a:buFontTx/>
              <a:buNone/>
              <a:defRPr/>
            </a:pPr>
            <a:r>
              <a:rPr kumimoji="0" lang="zh-CN" altLang="en-US" b="1" kern="1200" cap="none" spc="0" normalizeH="0" baseline="0" noProof="0" dirty="0">
                <a:solidFill>
                  <a:schemeClr val="accent6">
                    <a:lumMod val="75000"/>
                  </a:schemeClr>
                </a:solidFill>
                <a:latin typeface="黑体" panose="02010609060101010101" pitchFamily="49" charset="-122"/>
                <a:ea typeface="黑体" panose="02010609060101010101" pitchFamily="49" charset="-122"/>
                <a:cs typeface="+mn-cs"/>
              </a:rPr>
              <a:t>规范性</a:t>
            </a:r>
            <a:endParaRPr kumimoji="0" lang="zh-CN" altLang="en-US" b="1" kern="1200" cap="none" spc="0" normalizeH="0" baseline="0" noProof="0" dirty="0">
              <a:solidFill>
                <a:schemeClr val="accent6">
                  <a:lumMod val="75000"/>
                </a:schemeClr>
              </a:solidFill>
              <a:latin typeface="黑体" panose="02010609060101010101" pitchFamily="49" charset="-122"/>
              <a:ea typeface="黑体" panose="02010609060101010101" pitchFamily="49" charset="-122"/>
              <a:cs typeface="+mn-cs"/>
            </a:endParaRPr>
          </a:p>
        </p:txBody>
      </p:sp>
      <p:sp>
        <p:nvSpPr>
          <p:cNvPr id="65" name="TextBox 64"/>
          <p:cNvSpPr txBox="1"/>
          <p:nvPr/>
        </p:nvSpPr>
        <p:spPr>
          <a:xfrm>
            <a:off x="7451725" y="2787650"/>
            <a:ext cx="720725" cy="277813"/>
          </a:xfrm>
          <a:prstGeom prst="rect">
            <a:avLst/>
          </a:prstGeom>
          <a:noFill/>
        </p:spPr>
        <p:txBody>
          <a:bodyPr lIns="0" tIns="0" rIns="0" bIns="0">
            <a:spAutoFit/>
          </a:bodyPr>
          <a:lstStyle/>
          <a:p>
            <a:pPr marR="0" algn="ctr" defTabSz="914400">
              <a:buClrTx/>
              <a:buSzTx/>
              <a:buFontTx/>
              <a:buNone/>
              <a:defRPr/>
            </a:pPr>
            <a:r>
              <a:rPr kumimoji="0" lang="zh-CN" altLang="en-US" b="1" kern="1200" cap="none" spc="0" normalizeH="0" baseline="0" noProof="0" dirty="0">
                <a:solidFill>
                  <a:schemeClr val="accent6">
                    <a:lumMod val="75000"/>
                  </a:schemeClr>
                </a:solidFill>
                <a:latin typeface="黑体" panose="02010609060101010101" pitchFamily="49" charset="-122"/>
                <a:ea typeface="黑体" panose="02010609060101010101" pitchFamily="49" charset="-122"/>
                <a:cs typeface="+mn-cs"/>
              </a:rPr>
              <a:t>公平性</a:t>
            </a:r>
            <a:endParaRPr kumimoji="0" lang="zh-CN" altLang="en-US" b="1" kern="1200" cap="none" spc="0" normalizeH="0" baseline="0" noProof="0" dirty="0">
              <a:solidFill>
                <a:schemeClr val="accent6">
                  <a:lumMod val="75000"/>
                </a:schemeClr>
              </a:solidFill>
              <a:latin typeface="黑体" panose="02010609060101010101" pitchFamily="49" charset="-122"/>
              <a:ea typeface="黑体" panose="02010609060101010101" pitchFamily="49" charset="-122"/>
              <a:cs typeface="+mn-cs"/>
            </a:endParaRPr>
          </a:p>
        </p:txBody>
      </p:sp>
      <p:sp>
        <p:nvSpPr>
          <p:cNvPr id="72" name="Line 40"/>
          <p:cNvSpPr>
            <a:spLocks noChangeShapeType="1"/>
          </p:cNvSpPr>
          <p:nvPr/>
        </p:nvSpPr>
        <p:spPr bwMode="auto">
          <a:xfrm flipH="1">
            <a:off x="5724525" y="2932113"/>
            <a:ext cx="1135063" cy="0"/>
          </a:xfrm>
          <a:prstGeom prst="line">
            <a:avLst/>
          </a:prstGeom>
          <a:noFill/>
          <a:ln w="57150" cap="rnd">
            <a:solidFill>
              <a:schemeClr val="tx1">
                <a:lumMod val="50000"/>
                <a:lumOff val="50000"/>
              </a:schemeClr>
            </a:solidFill>
            <a:prstDash val="sysDot"/>
            <a:round/>
            <a:tailEnd type="triangle" w="med" len="med"/>
          </a:ln>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1" i="0" u="none" strike="noStrike" kern="1200" cap="none" spc="0" normalizeH="0" baseline="0" noProof="0">
              <a:ln>
                <a:noFill/>
              </a:ln>
              <a:solidFill>
                <a:schemeClr val="tx1"/>
              </a:solidFill>
              <a:effectLst/>
              <a:uLnTx/>
              <a:uFillTx/>
              <a:latin typeface="黑体" panose="02010609060101010101" pitchFamily="49" charset="-122"/>
              <a:ea typeface="黑体" panose="02010609060101010101" pitchFamily="49" charset="-122"/>
              <a:cs typeface="+mn-cs"/>
            </a:endParaRPr>
          </a:p>
        </p:txBody>
      </p:sp>
      <p:sp>
        <p:nvSpPr>
          <p:cNvPr id="80" name="TextBox 79"/>
          <p:cNvSpPr txBox="1"/>
          <p:nvPr/>
        </p:nvSpPr>
        <p:spPr>
          <a:xfrm>
            <a:off x="7092950" y="4156075"/>
            <a:ext cx="719138" cy="276225"/>
          </a:xfrm>
          <a:prstGeom prst="rect">
            <a:avLst/>
          </a:prstGeom>
          <a:noFill/>
        </p:spPr>
        <p:txBody>
          <a:bodyPr lIns="0" tIns="0" rIns="0" bIns="0">
            <a:spAutoFit/>
          </a:bodyPr>
          <a:lstStyle/>
          <a:p>
            <a:pPr marR="0" algn="ctr" defTabSz="914400">
              <a:buClrTx/>
              <a:buSzTx/>
              <a:buFontTx/>
              <a:buNone/>
              <a:defRPr/>
            </a:pPr>
            <a:r>
              <a:rPr kumimoji="0" lang="zh-CN" altLang="en-US" b="1" kern="1200" cap="none" spc="0" normalizeH="0" baseline="0" noProof="0" dirty="0">
                <a:solidFill>
                  <a:schemeClr val="accent6">
                    <a:lumMod val="75000"/>
                  </a:schemeClr>
                </a:solidFill>
                <a:latin typeface="黑体" panose="02010609060101010101" pitchFamily="49" charset="-122"/>
                <a:ea typeface="黑体" panose="02010609060101010101" pitchFamily="49" charset="-122"/>
                <a:cs typeface="+mn-cs"/>
              </a:rPr>
              <a:t>一致性</a:t>
            </a:r>
            <a:endParaRPr kumimoji="0" lang="zh-CN" altLang="en-US" b="1" kern="1200" cap="none" spc="0" normalizeH="0" baseline="0" noProof="0" dirty="0">
              <a:solidFill>
                <a:schemeClr val="accent6">
                  <a:lumMod val="75000"/>
                </a:schemeClr>
              </a:solidFill>
              <a:latin typeface="黑体" panose="02010609060101010101" pitchFamily="49" charset="-122"/>
              <a:ea typeface="黑体" panose="02010609060101010101" pitchFamily="49" charset="-122"/>
              <a:cs typeface="+mn-cs"/>
            </a:endParaRPr>
          </a:p>
        </p:txBody>
      </p:sp>
      <p:sp>
        <p:nvSpPr>
          <p:cNvPr id="10265" name="TextBox 81"/>
          <p:cNvSpPr txBox="1"/>
          <p:nvPr/>
        </p:nvSpPr>
        <p:spPr>
          <a:xfrm>
            <a:off x="2555875" y="771525"/>
            <a:ext cx="3529013" cy="277813"/>
          </a:xfrm>
          <a:prstGeom prst="rect">
            <a:avLst/>
          </a:prstGeom>
          <a:noFill/>
          <a:ln w="9525">
            <a:noFill/>
          </a:ln>
        </p:spPr>
        <p:txBody>
          <a:bodyPr lIns="0" tIns="0" rIns="0" bIns="0">
            <a:spAutoFit/>
          </a:bodyPr>
          <a:p>
            <a:pPr marL="171450" lvl="1" indent="-171450" algn="ctr" eaLnBrk="1" hangingPunct="1"/>
            <a:r>
              <a:rPr lang="zh-CN" altLang="en-US" b="1" dirty="0">
                <a:latin typeface="黑体" panose="02010609060101010101" pitchFamily="49" charset="-122"/>
                <a:ea typeface="黑体" panose="02010609060101010101" pitchFamily="49" charset="-122"/>
              </a:rPr>
              <a:t>一、</a:t>
            </a:r>
            <a:r>
              <a:rPr lang="zh-CN" altLang="zh-CN" b="1" dirty="0">
                <a:latin typeface="黑体" panose="02010609060101010101" pitchFamily="49" charset="-122"/>
                <a:ea typeface="黑体" panose="02010609060101010101" pitchFamily="49" charset="-122"/>
              </a:rPr>
              <a:t>评估的背景、目的和方法</a:t>
            </a:r>
            <a:endParaRPr lang="zh-CN" altLang="en-US" b="1" dirty="0">
              <a:latin typeface="黑体" panose="02010609060101010101" pitchFamily="49" charset="-122"/>
              <a:ea typeface="黑体" panose="02010609060101010101" pitchFamily="49" charset="-122"/>
            </a:endParaRPr>
          </a:p>
        </p:txBody>
      </p:sp>
      <p:sp>
        <p:nvSpPr>
          <p:cNvPr id="83" name="TextBox 82"/>
          <p:cNvSpPr txBox="1"/>
          <p:nvPr/>
        </p:nvSpPr>
        <p:spPr>
          <a:xfrm>
            <a:off x="2700338" y="339725"/>
            <a:ext cx="3529013" cy="276225"/>
          </a:xfrm>
          <a:prstGeom prst="rect">
            <a:avLst/>
          </a:prstGeom>
          <a:noFill/>
        </p:spPr>
        <p:txBody>
          <a:bodyPr lIns="0" tIns="0" rIns="0" bIns="0">
            <a:spAutoFit/>
          </a:bodyPr>
          <a:lstStyle/>
          <a:p>
            <a:pPr marL="171450" marR="0" lvl="1" indent="-171450" algn="ctr" defTabSz="914400" rtl="0" eaLnBrk="1" fontAlgn="base" latinLnBrk="0" hangingPunct="1">
              <a:lnSpc>
                <a:spcPct val="100000"/>
              </a:lnSpc>
              <a:spcBef>
                <a:spcPct val="0"/>
              </a:spcBef>
              <a:spcAft>
                <a:spcPct val="0"/>
              </a:spcAft>
              <a:buClrTx/>
              <a:buSzTx/>
              <a:buFontTx/>
              <a:buNone/>
              <a:defRPr/>
            </a:pPr>
            <a:r>
              <a:rPr kumimoji="0" lang="en-US" altLang="zh-CN" sz="1800" b="1" i="0" u="none" strike="noStrike" kern="1200" cap="none" spc="0" normalizeH="0" baseline="0" noProof="0" dirty="0" smtClean="0">
                <a:ln>
                  <a:noFill/>
                </a:ln>
                <a:solidFill>
                  <a:schemeClr val="tx1">
                    <a:lumMod val="50000"/>
                    <a:lumOff val="50000"/>
                  </a:schemeClr>
                </a:solidFill>
                <a:effectLst/>
                <a:uLnTx/>
                <a:uFillTx/>
                <a:latin typeface="黑体" panose="02010609060101010101" pitchFamily="49" charset="-122"/>
                <a:ea typeface="黑体" panose="02010609060101010101" pitchFamily="49" charset="-122"/>
                <a:cs typeface="+mn-cs"/>
              </a:rPr>
              <a:t>《</a:t>
            </a:r>
            <a:r>
              <a:rPr kumimoji="0" lang="zh-CN" altLang="en-US" sz="1800" b="1" i="0" u="none" strike="noStrike" kern="1200" cap="none" spc="0" normalizeH="0" baseline="0" noProof="0" dirty="0">
                <a:ln>
                  <a:noFill/>
                </a:ln>
                <a:solidFill>
                  <a:schemeClr val="tx1">
                    <a:lumMod val="50000"/>
                    <a:lumOff val="50000"/>
                  </a:schemeClr>
                </a:solidFill>
                <a:effectLst/>
                <a:uLnTx/>
                <a:uFillTx/>
                <a:latin typeface="黑体" panose="02010609060101010101" pitchFamily="49" charset="-122"/>
                <a:ea typeface="黑体" panose="02010609060101010101" pitchFamily="49" charset="-122"/>
                <a:cs typeface="+mn-cs"/>
              </a:rPr>
              <a:t>江苏省献血条例</a:t>
            </a:r>
            <a:r>
              <a:rPr kumimoji="0" lang="en-US" altLang="zh-CN" sz="1800" b="1" i="0" u="none" strike="noStrike" kern="1200" cap="none" spc="0" normalizeH="0" baseline="0" noProof="0" dirty="0">
                <a:ln>
                  <a:noFill/>
                </a:ln>
                <a:solidFill>
                  <a:schemeClr val="tx1">
                    <a:lumMod val="50000"/>
                    <a:lumOff val="50000"/>
                  </a:schemeClr>
                </a:solidFill>
                <a:effectLst/>
                <a:uLnTx/>
                <a:uFillTx/>
                <a:latin typeface="黑体" panose="02010609060101010101" pitchFamily="49" charset="-122"/>
                <a:ea typeface="黑体" panose="02010609060101010101" pitchFamily="49" charset="-122"/>
                <a:cs typeface="+mn-cs"/>
              </a:rPr>
              <a:t>》</a:t>
            </a:r>
            <a:r>
              <a:rPr kumimoji="0" lang="zh-CN" altLang="en-US" sz="1800" b="1" i="0" u="none" strike="noStrike" kern="1200" cap="none" spc="0" normalizeH="0" baseline="0" noProof="0" dirty="0">
                <a:ln>
                  <a:noFill/>
                </a:ln>
                <a:solidFill>
                  <a:schemeClr val="tx1">
                    <a:lumMod val="50000"/>
                    <a:lumOff val="50000"/>
                  </a:schemeClr>
                </a:solidFill>
                <a:effectLst/>
                <a:uLnTx/>
                <a:uFillTx/>
                <a:latin typeface="黑体" panose="02010609060101010101" pitchFamily="49" charset="-122"/>
                <a:ea typeface="黑体" panose="02010609060101010101" pitchFamily="49" charset="-122"/>
                <a:cs typeface="+mn-cs"/>
              </a:rPr>
              <a:t>立法后评估</a:t>
            </a:r>
            <a:endParaRPr kumimoji="0" lang="zh-CN" altLang="en-US" sz="1800" b="1" i="0" u="none" strike="noStrike" kern="1200" cap="none" spc="0" normalizeH="0" baseline="0" noProof="0" dirty="0">
              <a:ln>
                <a:noFill/>
              </a:ln>
              <a:solidFill>
                <a:schemeClr val="tx1"/>
              </a:solidFill>
              <a:effectLst/>
              <a:uLnTx/>
              <a:uFillTx/>
              <a:latin typeface="黑体" panose="02010609060101010101" pitchFamily="49" charset="-122"/>
              <a:ea typeface="黑体" panose="02010609060101010101" pitchFamily="49" charset="-122"/>
              <a:cs typeface="+mn-cs"/>
            </a:endParaRPr>
          </a:p>
        </p:txBody>
      </p:sp>
      <p:cxnSp>
        <p:nvCxnSpPr>
          <p:cNvPr id="84" name="Straight Connector 21"/>
          <p:cNvCxnSpPr/>
          <p:nvPr/>
        </p:nvCxnSpPr>
        <p:spPr>
          <a:xfrm>
            <a:off x="2555875" y="700088"/>
            <a:ext cx="3671888" cy="0"/>
          </a:xfrm>
          <a:prstGeom prst="line">
            <a:avLst/>
          </a:prstGeom>
          <a:ln w="38100">
            <a:solidFill>
              <a:schemeClr val="bg2"/>
            </a:solidFill>
            <a:prstDash val="sysDash"/>
          </a:ln>
        </p:spPr>
        <p:style>
          <a:lnRef idx="1">
            <a:schemeClr val="accent1"/>
          </a:lnRef>
          <a:fillRef idx="0">
            <a:schemeClr val="accent1"/>
          </a:fillRef>
          <a:effectRef idx="0">
            <a:schemeClr val="accent1"/>
          </a:effectRef>
          <a:fontRef idx="minor">
            <a:schemeClr val="tx1"/>
          </a:fontRef>
        </p:style>
      </p:cxnSp>
    </p:spTree>
  </p:cSld>
  <p:clrMapOvr>
    <a:masterClrMapping/>
  </p:clrMapOvr>
  <p:transition advTm="0"/>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grpSp>
        <p:nvGrpSpPr>
          <p:cNvPr id="2" name="组合 393"/>
          <p:cNvGrpSpPr/>
          <p:nvPr/>
        </p:nvGrpSpPr>
        <p:grpSpPr>
          <a:xfrm rot="772236">
            <a:off x="1126381" y="1544257"/>
            <a:ext cx="2592288" cy="2702342"/>
            <a:chOff x="304800" y="673100"/>
            <a:chExt cx="4000500" cy="4000500"/>
          </a:xfrm>
          <a:effectLst>
            <a:outerShdw blurRad="444500" dist="254000" dir="8100000" algn="tr" rotWithShape="0">
              <a:prstClr val="black">
                <a:alpha val="50000"/>
              </a:prstClr>
            </a:outerShdw>
          </a:effectLst>
        </p:grpSpPr>
        <p:sp>
          <p:nvSpPr>
            <p:cNvPr id="398" name="同心圆 397"/>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黑体" panose="02010609060101010101" pitchFamily="49" charset="-122"/>
                <a:ea typeface="黑体" panose="02010609060101010101" pitchFamily="49" charset="-122"/>
                <a:cs typeface="+mn-cs"/>
              </a:endParaRPr>
            </a:p>
          </p:txBody>
        </p:sp>
        <p:sp>
          <p:nvSpPr>
            <p:cNvPr id="406" name="椭圆 405"/>
            <p:cNvSpPr/>
            <p:nvPr/>
          </p:nvSpPr>
          <p:spPr>
            <a:xfrm>
              <a:off x="392112" y="760412"/>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黑体" panose="02010609060101010101" pitchFamily="49" charset="-122"/>
                <a:ea typeface="黑体" panose="02010609060101010101" pitchFamily="49" charset="-122"/>
                <a:cs typeface="+mn-cs"/>
              </a:endParaRPr>
            </a:p>
          </p:txBody>
        </p:sp>
      </p:grpSp>
      <p:grpSp>
        <p:nvGrpSpPr>
          <p:cNvPr id="3" name="组合 406"/>
          <p:cNvGrpSpPr/>
          <p:nvPr/>
        </p:nvGrpSpPr>
        <p:grpSpPr>
          <a:xfrm>
            <a:off x="2854573" y="1256225"/>
            <a:ext cx="623903" cy="623903"/>
            <a:chOff x="304800" y="673100"/>
            <a:chExt cx="4000500" cy="4000500"/>
          </a:xfrm>
          <a:effectLst>
            <a:outerShdw blurRad="317500" dist="190500" dir="8100000" algn="tr" rotWithShape="0">
              <a:prstClr val="black">
                <a:alpha val="50000"/>
              </a:prstClr>
            </a:outerShdw>
          </a:effectLst>
        </p:grpSpPr>
        <p:sp>
          <p:nvSpPr>
            <p:cNvPr id="408" name="同心圆 407"/>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2500" b="1" i="0" u="none" strike="noStrike" kern="1200" cap="none" spc="0" normalizeH="0" baseline="0" noProof="0">
                <a:ln>
                  <a:noFill/>
                </a:ln>
                <a:solidFill>
                  <a:srgbClr val="C00000"/>
                </a:solidFill>
                <a:effectLst/>
                <a:uLnTx/>
                <a:uFillTx/>
                <a:latin typeface="黑体" panose="02010609060101010101" pitchFamily="49" charset="-122"/>
                <a:ea typeface="黑体" panose="02010609060101010101" pitchFamily="49" charset="-122"/>
                <a:cs typeface="+mn-cs"/>
              </a:endParaRPr>
            </a:p>
          </p:txBody>
        </p:sp>
        <p:sp>
          <p:nvSpPr>
            <p:cNvPr id="409" name="椭圆 408"/>
            <p:cNvSpPr/>
            <p:nvPr/>
          </p:nvSpPr>
          <p:spPr>
            <a:xfrm>
              <a:off x="392113" y="760413"/>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r>
                <a:rPr kumimoji="0" lang="en-US" altLang="zh-CN" sz="2500" b="1" i="0" u="none" strike="noStrike" kern="1200" cap="none" spc="0" normalizeH="0" baseline="0" noProof="0" dirty="0">
                  <a:ln>
                    <a:noFill/>
                  </a:ln>
                  <a:solidFill>
                    <a:srgbClr val="C00000"/>
                  </a:solidFill>
                  <a:effectLst/>
                  <a:uLnTx/>
                  <a:uFillTx/>
                  <a:latin typeface="黑体" panose="02010609060101010101" pitchFamily="49" charset="-122"/>
                  <a:ea typeface="黑体" panose="02010609060101010101" pitchFamily="49" charset="-122"/>
                  <a:cs typeface="+mn-cs"/>
                </a:rPr>
                <a:t>1</a:t>
              </a:r>
              <a:endParaRPr kumimoji="0" lang="zh-CN" altLang="en-US" sz="2500" b="1" i="0" u="none" strike="noStrike" kern="1200" cap="none" spc="0" normalizeH="0" baseline="0" noProof="0" dirty="0">
                <a:ln>
                  <a:noFill/>
                </a:ln>
                <a:solidFill>
                  <a:srgbClr val="C00000"/>
                </a:solidFill>
                <a:effectLst/>
                <a:uLnTx/>
                <a:uFillTx/>
                <a:latin typeface="黑体" panose="02010609060101010101" pitchFamily="49" charset="-122"/>
                <a:ea typeface="黑体" panose="02010609060101010101" pitchFamily="49" charset="-122"/>
                <a:cs typeface="+mn-cs"/>
              </a:endParaRPr>
            </a:p>
          </p:txBody>
        </p:sp>
      </p:grpSp>
      <p:grpSp>
        <p:nvGrpSpPr>
          <p:cNvPr id="4" name="组合 409"/>
          <p:cNvGrpSpPr/>
          <p:nvPr/>
        </p:nvGrpSpPr>
        <p:grpSpPr>
          <a:xfrm>
            <a:off x="3358629" y="1976305"/>
            <a:ext cx="623903" cy="623903"/>
            <a:chOff x="304800" y="673100"/>
            <a:chExt cx="4000500" cy="4000500"/>
          </a:xfrm>
          <a:effectLst>
            <a:outerShdw blurRad="317500" dist="190500" dir="8100000" algn="tr" rotWithShape="0">
              <a:prstClr val="black">
                <a:alpha val="50000"/>
              </a:prstClr>
            </a:outerShdw>
          </a:effectLst>
        </p:grpSpPr>
        <p:sp>
          <p:nvSpPr>
            <p:cNvPr id="411" name="同心圆 410"/>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2500" b="1" i="0" u="none" strike="noStrike" kern="1200" cap="none" spc="0" normalizeH="0" baseline="0" noProof="0">
                <a:ln>
                  <a:noFill/>
                </a:ln>
                <a:solidFill>
                  <a:srgbClr val="C00000"/>
                </a:solidFill>
                <a:effectLst/>
                <a:uLnTx/>
                <a:uFillTx/>
                <a:latin typeface="黑体" panose="02010609060101010101" pitchFamily="49" charset="-122"/>
                <a:ea typeface="黑体" panose="02010609060101010101" pitchFamily="49" charset="-122"/>
                <a:cs typeface="+mn-cs"/>
              </a:endParaRPr>
            </a:p>
          </p:txBody>
        </p:sp>
        <p:sp>
          <p:nvSpPr>
            <p:cNvPr id="412" name="椭圆 411"/>
            <p:cNvSpPr/>
            <p:nvPr/>
          </p:nvSpPr>
          <p:spPr>
            <a:xfrm>
              <a:off x="392113" y="760413"/>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r>
                <a:rPr kumimoji="0" lang="en-US" altLang="zh-CN" sz="2500" b="1" i="0" u="none" strike="noStrike" kern="1200" cap="none" spc="0" normalizeH="0" baseline="0" noProof="0" dirty="0">
                  <a:ln>
                    <a:noFill/>
                  </a:ln>
                  <a:solidFill>
                    <a:srgbClr val="C00000"/>
                  </a:solidFill>
                  <a:effectLst/>
                  <a:uLnTx/>
                  <a:uFillTx/>
                  <a:latin typeface="黑体" panose="02010609060101010101" pitchFamily="49" charset="-122"/>
                  <a:ea typeface="黑体" panose="02010609060101010101" pitchFamily="49" charset="-122"/>
                  <a:cs typeface="+mn-cs"/>
                </a:rPr>
                <a:t>2</a:t>
              </a:r>
              <a:endParaRPr kumimoji="0" lang="zh-CN" altLang="en-US" sz="2500" b="1" i="0" u="none" strike="noStrike" kern="1200" cap="none" spc="0" normalizeH="0" baseline="0" noProof="0" dirty="0">
                <a:ln>
                  <a:noFill/>
                </a:ln>
                <a:solidFill>
                  <a:srgbClr val="C00000"/>
                </a:solidFill>
                <a:effectLst/>
                <a:uLnTx/>
                <a:uFillTx/>
                <a:latin typeface="黑体" panose="02010609060101010101" pitchFamily="49" charset="-122"/>
                <a:ea typeface="黑体" panose="02010609060101010101" pitchFamily="49" charset="-122"/>
                <a:cs typeface="+mn-cs"/>
              </a:endParaRPr>
            </a:p>
          </p:txBody>
        </p:sp>
      </p:grpSp>
      <p:grpSp>
        <p:nvGrpSpPr>
          <p:cNvPr id="5" name="组合 412"/>
          <p:cNvGrpSpPr/>
          <p:nvPr/>
        </p:nvGrpSpPr>
        <p:grpSpPr>
          <a:xfrm>
            <a:off x="3358629" y="2912409"/>
            <a:ext cx="623903" cy="623903"/>
            <a:chOff x="304800" y="673100"/>
            <a:chExt cx="4000500" cy="4000500"/>
          </a:xfrm>
          <a:effectLst>
            <a:outerShdw blurRad="317500" dist="190500" dir="8100000" algn="tr" rotWithShape="0">
              <a:prstClr val="black">
                <a:alpha val="50000"/>
              </a:prstClr>
            </a:outerShdw>
          </a:effectLst>
        </p:grpSpPr>
        <p:sp>
          <p:nvSpPr>
            <p:cNvPr id="414" name="同心圆 413"/>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2500" b="1" i="0" u="none" strike="noStrike" kern="1200" cap="none" spc="0" normalizeH="0" baseline="0" noProof="0">
                <a:ln>
                  <a:noFill/>
                </a:ln>
                <a:solidFill>
                  <a:srgbClr val="C00000"/>
                </a:solidFill>
                <a:effectLst/>
                <a:uLnTx/>
                <a:uFillTx/>
                <a:latin typeface="黑体" panose="02010609060101010101" pitchFamily="49" charset="-122"/>
                <a:ea typeface="黑体" panose="02010609060101010101" pitchFamily="49" charset="-122"/>
                <a:cs typeface="+mn-cs"/>
              </a:endParaRPr>
            </a:p>
          </p:txBody>
        </p:sp>
        <p:sp>
          <p:nvSpPr>
            <p:cNvPr id="415" name="椭圆 414"/>
            <p:cNvSpPr/>
            <p:nvPr/>
          </p:nvSpPr>
          <p:spPr>
            <a:xfrm>
              <a:off x="392113" y="760413"/>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r>
                <a:rPr kumimoji="0" lang="en-US" altLang="zh-CN" sz="2500" b="1" i="0" u="none" strike="noStrike" kern="1200" cap="none" spc="0" normalizeH="0" baseline="0" noProof="0" dirty="0">
                  <a:ln>
                    <a:noFill/>
                  </a:ln>
                  <a:solidFill>
                    <a:srgbClr val="C00000"/>
                  </a:solidFill>
                  <a:effectLst/>
                  <a:uLnTx/>
                  <a:uFillTx/>
                  <a:latin typeface="黑体" panose="02010609060101010101" pitchFamily="49" charset="-122"/>
                  <a:ea typeface="黑体" panose="02010609060101010101" pitchFamily="49" charset="-122"/>
                  <a:cs typeface="+mn-cs"/>
                </a:rPr>
                <a:t>3</a:t>
              </a:r>
              <a:endParaRPr kumimoji="0" lang="zh-CN" altLang="en-US" sz="2500" b="1" i="0" u="none" strike="noStrike" kern="1200" cap="none" spc="0" normalizeH="0" baseline="0" noProof="0" dirty="0">
                <a:ln>
                  <a:noFill/>
                </a:ln>
                <a:solidFill>
                  <a:srgbClr val="C00000"/>
                </a:solidFill>
                <a:effectLst/>
                <a:uLnTx/>
                <a:uFillTx/>
                <a:latin typeface="黑体" panose="02010609060101010101" pitchFamily="49" charset="-122"/>
                <a:ea typeface="黑体" panose="02010609060101010101" pitchFamily="49" charset="-122"/>
                <a:cs typeface="+mn-cs"/>
              </a:endParaRPr>
            </a:p>
          </p:txBody>
        </p:sp>
      </p:grpSp>
      <p:sp>
        <p:nvSpPr>
          <p:cNvPr id="417" name="TextBox 416"/>
          <p:cNvSpPr txBox="1">
            <a:spLocks noChangeArrowheads="1"/>
          </p:cNvSpPr>
          <p:nvPr/>
        </p:nvSpPr>
        <p:spPr bwMode="auto">
          <a:xfrm>
            <a:off x="3575050" y="1400175"/>
            <a:ext cx="6248400" cy="192088"/>
          </a:xfrm>
          <a:prstGeom prst="rect">
            <a:avLst/>
          </a:prstGeom>
          <a:noFill/>
          <a:ln w="9525">
            <a:noFill/>
            <a:miter lim="800000"/>
          </a:ln>
        </p:spPr>
        <p:txBody>
          <a:bodyPr lIns="0" tIns="0" rIns="0" bIns="0">
            <a:spAutoFit/>
          </a:bodyPr>
          <a:lstStyle/>
          <a:p>
            <a:pPr marR="0" algn="just" defTabSz="914400">
              <a:lnSpc>
                <a:spcPts val="1500"/>
              </a:lnSpc>
              <a:buClrTx/>
              <a:buSzTx/>
              <a:buFontTx/>
              <a:buNone/>
              <a:defRPr/>
            </a:pPr>
            <a:r>
              <a:rPr kumimoji="0" lang="zh-CN" altLang="zh-CN" b="1" kern="1200" cap="none" spc="0" normalizeH="0" baseline="0" noProof="0" dirty="0">
                <a:solidFill>
                  <a:schemeClr val="accent2">
                    <a:lumMod val="50000"/>
                  </a:schemeClr>
                </a:solidFill>
                <a:latin typeface="黑体" panose="02010609060101010101" pitchFamily="49" charset="-122"/>
                <a:ea typeface="黑体" panose="02010609060101010101" pitchFamily="49" charset="-122"/>
                <a:cs typeface="+mn-cs"/>
              </a:rPr>
              <a:t>《江苏省献血条例》总体立法质量评估</a:t>
            </a:r>
            <a:endParaRPr kumimoji="0" lang="en-US" altLang="zh-CN" b="1" kern="1200" cap="none" spc="0" normalizeH="0" baseline="0" noProof="0" dirty="0">
              <a:solidFill>
                <a:schemeClr val="accent2">
                  <a:lumMod val="50000"/>
                </a:schemeClr>
              </a:solidFill>
              <a:latin typeface="黑体" panose="02010609060101010101" pitchFamily="49" charset="-122"/>
              <a:ea typeface="黑体" panose="02010609060101010101" pitchFamily="49" charset="-122"/>
              <a:cs typeface="+mn-cs"/>
            </a:endParaRPr>
          </a:p>
        </p:txBody>
      </p:sp>
      <p:sp>
        <p:nvSpPr>
          <p:cNvPr id="418" name="TextBox 417"/>
          <p:cNvSpPr txBox="1">
            <a:spLocks noChangeArrowheads="1"/>
          </p:cNvSpPr>
          <p:nvPr/>
        </p:nvSpPr>
        <p:spPr bwMode="auto">
          <a:xfrm>
            <a:off x="4071938" y="2143125"/>
            <a:ext cx="3976688" cy="192088"/>
          </a:xfrm>
          <a:prstGeom prst="rect">
            <a:avLst/>
          </a:prstGeom>
          <a:noFill/>
          <a:ln w="9525">
            <a:noFill/>
            <a:miter lim="800000"/>
          </a:ln>
        </p:spPr>
        <p:txBody>
          <a:bodyPr wrap="square" lIns="0" tIns="0" rIns="0" bIns="0">
            <a:spAutoFit/>
          </a:bodyPr>
          <a:lstStyle/>
          <a:p>
            <a:pPr marR="0" algn="just" defTabSz="914400">
              <a:lnSpc>
                <a:spcPts val="1500"/>
              </a:lnSpc>
              <a:buClrTx/>
              <a:buSzTx/>
              <a:buFontTx/>
              <a:buNone/>
              <a:defRPr/>
            </a:pPr>
            <a:r>
              <a:rPr kumimoji="0" lang="en-US" altLang="zh-CN" b="1" kern="1200" cap="none" spc="0" normalizeH="0" baseline="0" noProof="0" dirty="0" smtClean="0">
                <a:solidFill>
                  <a:schemeClr val="accent2">
                    <a:lumMod val="50000"/>
                  </a:schemeClr>
                </a:solidFill>
                <a:latin typeface="黑体" panose="02010609060101010101" pitchFamily="49" charset="-122"/>
                <a:ea typeface="黑体" panose="02010609060101010101" pitchFamily="49" charset="-122"/>
                <a:cs typeface="+mn-cs"/>
              </a:rPr>
              <a:t>《</a:t>
            </a:r>
            <a:r>
              <a:rPr kumimoji="0" lang="zh-CN" altLang="zh-CN" b="1" kern="1200" cap="none" spc="0" normalizeH="0" baseline="0" noProof="0" dirty="0" smtClean="0">
                <a:solidFill>
                  <a:schemeClr val="accent2">
                    <a:lumMod val="50000"/>
                  </a:schemeClr>
                </a:solidFill>
                <a:latin typeface="黑体" panose="02010609060101010101" pitchFamily="49" charset="-122"/>
                <a:ea typeface="黑体" panose="02010609060101010101" pitchFamily="49" charset="-122"/>
                <a:cs typeface="+mn-cs"/>
              </a:rPr>
              <a:t>江</a:t>
            </a:r>
            <a:r>
              <a:rPr kumimoji="0" lang="zh-CN" altLang="zh-CN" b="1" kern="1200" cap="none" spc="0" normalizeH="0" baseline="0" noProof="0" dirty="0">
                <a:solidFill>
                  <a:schemeClr val="accent2">
                    <a:lumMod val="50000"/>
                  </a:schemeClr>
                </a:solidFill>
                <a:latin typeface="黑体" panose="02010609060101010101" pitchFamily="49" charset="-122"/>
                <a:ea typeface="黑体" panose="02010609060101010101" pitchFamily="49" charset="-122"/>
                <a:cs typeface="+mn-cs"/>
              </a:rPr>
              <a:t>苏省献血条例》执行效果评估</a:t>
            </a:r>
            <a:r>
              <a:rPr kumimoji="0" lang="en-US" altLang="zh-CN" b="1" kern="1200" cap="none" spc="0" normalizeH="0" baseline="0" noProof="0" dirty="0">
                <a:solidFill>
                  <a:schemeClr val="accent2">
                    <a:lumMod val="50000"/>
                  </a:schemeClr>
                </a:solidFill>
                <a:latin typeface="黑体" panose="02010609060101010101" pitchFamily="49" charset="-122"/>
                <a:ea typeface="黑体" panose="02010609060101010101" pitchFamily="49" charset="-122"/>
                <a:cs typeface="+mn-cs"/>
              </a:rPr>
              <a:t> </a:t>
            </a:r>
            <a:endParaRPr kumimoji="0" lang="en-US" altLang="zh-CN" b="1" kern="1200" cap="none" spc="0" normalizeH="0" baseline="0" noProof="0" dirty="0">
              <a:solidFill>
                <a:schemeClr val="accent2">
                  <a:lumMod val="50000"/>
                </a:schemeClr>
              </a:solidFill>
              <a:latin typeface="黑体" panose="02010609060101010101" pitchFamily="49" charset="-122"/>
              <a:ea typeface="黑体" panose="02010609060101010101" pitchFamily="49" charset="-122"/>
              <a:cs typeface="+mn-cs"/>
            </a:endParaRPr>
          </a:p>
        </p:txBody>
      </p:sp>
      <p:sp>
        <p:nvSpPr>
          <p:cNvPr id="419" name="TextBox 418"/>
          <p:cNvSpPr txBox="1">
            <a:spLocks noChangeArrowheads="1"/>
          </p:cNvSpPr>
          <p:nvPr/>
        </p:nvSpPr>
        <p:spPr bwMode="auto">
          <a:xfrm>
            <a:off x="4095750" y="3165475"/>
            <a:ext cx="5122863" cy="192088"/>
          </a:xfrm>
          <a:prstGeom prst="rect">
            <a:avLst/>
          </a:prstGeom>
          <a:noFill/>
          <a:ln w="9525">
            <a:noFill/>
            <a:miter lim="800000"/>
          </a:ln>
        </p:spPr>
        <p:txBody>
          <a:bodyPr lIns="0" tIns="0" rIns="0" bIns="0">
            <a:spAutoFit/>
          </a:bodyPr>
          <a:lstStyle/>
          <a:p>
            <a:pPr marR="0" algn="just" defTabSz="914400">
              <a:lnSpc>
                <a:spcPts val="1500"/>
              </a:lnSpc>
              <a:buClrTx/>
              <a:buSzTx/>
              <a:buFontTx/>
              <a:buNone/>
              <a:defRPr/>
            </a:pPr>
            <a:r>
              <a:rPr kumimoji="0" lang="zh-CN" altLang="zh-CN" b="1" kern="1200" cap="none" spc="0" normalizeH="0" baseline="0" noProof="0" dirty="0">
                <a:solidFill>
                  <a:schemeClr val="accent2">
                    <a:lumMod val="50000"/>
                  </a:schemeClr>
                </a:solidFill>
                <a:latin typeface="黑体" panose="02010609060101010101" pitchFamily="49" charset="-122"/>
                <a:ea typeface="黑体" panose="02010609060101010101" pitchFamily="49" charset="-122"/>
                <a:cs typeface="+mn-cs"/>
              </a:rPr>
              <a:t>分析《江苏省献血条例》存在的突出问题</a:t>
            </a:r>
            <a:endParaRPr kumimoji="0" lang="en-US" altLang="zh-CN" b="1" kern="1200" cap="none" spc="0" normalizeH="0" baseline="0" noProof="0" dirty="0">
              <a:solidFill>
                <a:schemeClr val="accent2">
                  <a:lumMod val="50000"/>
                </a:schemeClr>
              </a:solidFill>
              <a:latin typeface="黑体" panose="02010609060101010101" pitchFamily="49" charset="-122"/>
              <a:ea typeface="黑体" panose="02010609060101010101" pitchFamily="49" charset="-122"/>
              <a:cs typeface="+mn-cs"/>
            </a:endParaRPr>
          </a:p>
        </p:txBody>
      </p:sp>
      <p:pic>
        <p:nvPicPr>
          <p:cNvPr id="11273" name="Image 12" descr="Divider Right.png"/>
          <p:cNvPicPr>
            <a:picLocks noChangeAspect="1"/>
          </p:cNvPicPr>
          <p:nvPr/>
        </p:nvPicPr>
        <p:blipFill>
          <a:blip r:embed="rId1"/>
          <a:stretch>
            <a:fillRect/>
          </a:stretch>
        </p:blipFill>
        <p:spPr>
          <a:xfrm>
            <a:off x="900113" y="411163"/>
            <a:ext cx="1522412" cy="52387"/>
          </a:xfrm>
          <a:prstGeom prst="rect">
            <a:avLst/>
          </a:prstGeom>
          <a:noFill/>
          <a:ln w="9525">
            <a:noFill/>
          </a:ln>
        </p:spPr>
      </p:pic>
      <p:pic>
        <p:nvPicPr>
          <p:cNvPr id="11274" name="Image 12" descr="Divider Right.png"/>
          <p:cNvPicPr>
            <a:picLocks noChangeAspect="1"/>
          </p:cNvPicPr>
          <p:nvPr/>
        </p:nvPicPr>
        <p:blipFill>
          <a:blip r:embed="rId2"/>
          <a:stretch>
            <a:fillRect/>
          </a:stretch>
        </p:blipFill>
        <p:spPr>
          <a:xfrm>
            <a:off x="6443663" y="411163"/>
            <a:ext cx="1522412" cy="52387"/>
          </a:xfrm>
          <a:prstGeom prst="rect">
            <a:avLst/>
          </a:prstGeom>
          <a:noFill/>
          <a:ln w="9525">
            <a:noFill/>
          </a:ln>
        </p:spPr>
      </p:pic>
      <p:sp>
        <p:nvSpPr>
          <p:cNvPr id="27" name="TextBox 26"/>
          <p:cNvSpPr txBox="1"/>
          <p:nvPr/>
        </p:nvSpPr>
        <p:spPr>
          <a:xfrm>
            <a:off x="2700338" y="339725"/>
            <a:ext cx="3529013" cy="276225"/>
          </a:xfrm>
          <a:prstGeom prst="rect">
            <a:avLst/>
          </a:prstGeom>
          <a:noFill/>
        </p:spPr>
        <p:txBody>
          <a:bodyPr lIns="0" tIns="0" rIns="0" bIns="0">
            <a:spAutoFit/>
          </a:bodyPr>
          <a:lstStyle/>
          <a:p>
            <a:pPr marL="171450" marR="0" lvl="1" indent="-171450" algn="ctr" defTabSz="914400" rtl="0" eaLnBrk="1" fontAlgn="base" latinLnBrk="0" hangingPunct="1">
              <a:lnSpc>
                <a:spcPct val="100000"/>
              </a:lnSpc>
              <a:spcBef>
                <a:spcPct val="0"/>
              </a:spcBef>
              <a:spcAft>
                <a:spcPct val="0"/>
              </a:spcAft>
              <a:buClrTx/>
              <a:buSzTx/>
              <a:buFontTx/>
              <a:buNone/>
              <a:defRPr/>
            </a:pPr>
            <a:r>
              <a:rPr kumimoji="0" lang="en-US" altLang="zh-CN" sz="1800" b="1" i="0" u="none" strike="noStrike" kern="1200" cap="none" spc="0" normalizeH="0" baseline="0" noProof="0" dirty="0" smtClean="0">
                <a:ln>
                  <a:noFill/>
                </a:ln>
                <a:solidFill>
                  <a:schemeClr val="tx1">
                    <a:lumMod val="50000"/>
                    <a:lumOff val="50000"/>
                  </a:schemeClr>
                </a:solidFill>
                <a:effectLst/>
                <a:uLnTx/>
                <a:uFillTx/>
                <a:latin typeface="黑体" panose="02010609060101010101" pitchFamily="49" charset="-122"/>
                <a:ea typeface="黑体" panose="02010609060101010101" pitchFamily="49" charset="-122"/>
                <a:cs typeface="+mn-cs"/>
              </a:rPr>
              <a:t>《</a:t>
            </a:r>
            <a:r>
              <a:rPr kumimoji="0" lang="zh-CN" altLang="en-US" sz="1800" b="1" i="0" u="none" strike="noStrike" kern="1200" cap="none" spc="0" normalizeH="0" baseline="0" noProof="0" dirty="0">
                <a:ln>
                  <a:noFill/>
                </a:ln>
                <a:solidFill>
                  <a:schemeClr val="tx1">
                    <a:lumMod val="50000"/>
                    <a:lumOff val="50000"/>
                  </a:schemeClr>
                </a:solidFill>
                <a:effectLst/>
                <a:uLnTx/>
                <a:uFillTx/>
                <a:latin typeface="黑体" panose="02010609060101010101" pitchFamily="49" charset="-122"/>
                <a:ea typeface="黑体" panose="02010609060101010101" pitchFamily="49" charset="-122"/>
                <a:cs typeface="+mn-cs"/>
              </a:rPr>
              <a:t>江苏省献血条例</a:t>
            </a:r>
            <a:r>
              <a:rPr kumimoji="0" lang="en-US" altLang="zh-CN" sz="1800" b="1" i="0" u="none" strike="noStrike" kern="1200" cap="none" spc="0" normalizeH="0" baseline="0" noProof="0" dirty="0">
                <a:ln>
                  <a:noFill/>
                </a:ln>
                <a:solidFill>
                  <a:schemeClr val="tx1">
                    <a:lumMod val="50000"/>
                    <a:lumOff val="50000"/>
                  </a:schemeClr>
                </a:solidFill>
                <a:effectLst/>
                <a:uLnTx/>
                <a:uFillTx/>
                <a:latin typeface="黑体" panose="02010609060101010101" pitchFamily="49" charset="-122"/>
                <a:ea typeface="黑体" panose="02010609060101010101" pitchFamily="49" charset="-122"/>
                <a:cs typeface="+mn-cs"/>
              </a:rPr>
              <a:t>》</a:t>
            </a:r>
            <a:r>
              <a:rPr kumimoji="0" lang="zh-CN" altLang="en-US" sz="1800" b="1" i="0" u="none" strike="noStrike" kern="1200" cap="none" spc="0" normalizeH="0" baseline="0" noProof="0" dirty="0">
                <a:ln>
                  <a:noFill/>
                </a:ln>
                <a:solidFill>
                  <a:schemeClr val="tx1">
                    <a:lumMod val="50000"/>
                    <a:lumOff val="50000"/>
                  </a:schemeClr>
                </a:solidFill>
                <a:effectLst/>
                <a:uLnTx/>
                <a:uFillTx/>
                <a:latin typeface="黑体" panose="02010609060101010101" pitchFamily="49" charset="-122"/>
                <a:ea typeface="黑体" panose="02010609060101010101" pitchFamily="49" charset="-122"/>
                <a:cs typeface="+mn-cs"/>
              </a:rPr>
              <a:t>立法后评估</a:t>
            </a:r>
            <a:endParaRPr kumimoji="0" lang="zh-CN" altLang="en-US" sz="1800" b="0" i="0" u="none" strike="noStrike" kern="1200" cap="none" spc="0" normalizeH="0" baseline="0" noProof="0" dirty="0">
              <a:ln>
                <a:noFill/>
              </a:ln>
              <a:solidFill>
                <a:schemeClr val="tx1"/>
              </a:solidFill>
              <a:effectLst/>
              <a:uLnTx/>
              <a:uFillTx/>
              <a:latin typeface="黑体" panose="02010609060101010101" pitchFamily="49" charset="-122"/>
              <a:ea typeface="黑体" panose="02010609060101010101" pitchFamily="49" charset="-122"/>
              <a:cs typeface="+mn-cs"/>
            </a:endParaRPr>
          </a:p>
        </p:txBody>
      </p:sp>
      <p:sp>
        <p:nvSpPr>
          <p:cNvPr id="11276" name="TextBox 27"/>
          <p:cNvSpPr txBox="1"/>
          <p:nvPr/>
        </p:nvSpPr>
        <p:spPr>
          <a:xfrm>
            <a:off x="468313" y="771525"/>
            <a:ext cx="3529012" cy="277813"/>
          </a:xfrm>
          <a:prstGeom prst="rect">
            <a:avLst/>
          </a:prstGeom>
          <a:noFill/>
          <a:ln w="9525">
            <a:noFill/>
          </a:ln>
        </p:spPr>
        <p:txBody>
          <a:bodyPr lIns="0" tIns="0" rIns="0" bIns="0">
            <a:spAutoFit/>
          </a:bodyPr>
          <a:p>
            <a:pPr marL="171450" lvl="1" indent="-171450" algn="ctr" eaLnBrk="1" hangingPunct="1"/>
            <a:r>
              <a:rPr lang="zh-CN" altLang="en-US" b="1" dirty="0">
                <a:latin typeface="黑体" panose="02010609060101010101" pitchFamily="49" charset="-122"/>
                <a:ea typeface="黑体" panose="02010609060101010101" pitchFamily="49" charset="-122"/>
              </a:rPr>
              <a:t>二、</a:t>
            </a:r>
            <a:r>
              <a:rPr lang="zh-CN" altLang="zh-CN" b="1" dirty="0">
                <a:latin typeface="黑体" panose="02010609060101010101" pitchFamily="49" charset="-122"/>
                <a:ea typeface="黑体" panose="02010609060101010101" pitchFamily="49" charset="-122"/>
              </a:rPr>
              <a:t>评估的</a:t>
            </a:r>
            <a:r>
              <a:rPr lang="zh-CN" altLang="en-US" b="1" dirty="0">
                <a:latin typeface="黑体" panose="02010609060101010101" pitchFamily="49" charset="-122"/>
                <a:ea typeface="黑体" panose="02010609060101010101" pitchFamily="49" charset="-122"/>
              </a:rPr>
              <a:t>内容和标准</a:t>
            </a:r>
            <a:endParaRPr lang="zh-CN" altLang="en-US" b="1" dirty="0">
              <a:latin typeface="黑体" panose="02010609060101010101" pitchFamily="49" charset="-122"/>
              <a:ea typeface="黑体" panose="02010609060101010101" pitchFamily="49" charset="-122"/>
            </a:endParaRPr>
          </a:p>
        </p:txBody>
      </p:sp>
      <p:cxnSp>
        <p:nvCxnSpPr>
          <p:cNvPr id="29" name="Straight Connector 21"/>
          <p:cNvCxnSpPr/>
          <p:nvPr/>
        </p:nvCxnSpPr>
        <p:spPr>
          <a:xfrm>
            <a:off x="911225" y="752475"/>
            <a:ext cx="3671888" cy="0"/>
          </a:xfrm>
          <a:prstGeom prst="line">
            <a:avLst/>
          </a:prstGeom>
          <a:ln w="38100">
            <a:solidFill>
              <a:schemeClr val="bg2"/>
            </a:solidFill>
            <a:prstDash val="sysDash"/>
          </a:ln>
        </p:spPr>
        <p:style>
          <a:lnRef idx="1">
            <a:schemeClr val="accent1"/>
          </a:lnRef>
          <a:fillRef idx="0">
            <a:schemeClr val="accent1"/>
          </a:fillRef>
          <a:effectRef idx="0">
            <a:schemeClr val="accent1"/>
          </a:effectRef>
          <a:fontRef idx="minor">
            <a:schemeClr val="tx1"/>
          </a:fontRef>
        </p:style>
      </p:cxnSp>
      <p:grpSp>
        <p:nvGrpSpPr>
          <p:cNvPr id="6" name="组合 412"/>
          <p:cNvGrpSpPr/>
          <p:nvPr/>
        </p:nvGrpSpPr>
        <p:grpSpPr>
          <a:xfrm>
            <a:off x="2854573" y="3704497"/>
            <a:ext cx="623903" cy="623903"/>
            <a:chOff x="304800" y="673100"/>
            <a:chExt cx="4000500" cy="4000500"/>
          </a:xfrm>
          <a:effectLst>
            <a:outerShdw blurRad="317500" dist="190500" dir="8100000" algn="tr" rotWithShape="0">
              <a:prstClr val="black">
                <a:alpha val="50000"/>
              </a:prstClr>
            </a:outerShdw>
          </a:effectLst>
        </p:grpSpPr>
        <p:sp>
          <p:nvSpPr>
            <p:cNvPr id="32" name="同心圆 31"/>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2500" b="1" i="0" u="none" strike="noStrike" kern="1200" cap="none" spc="0" normalizeH="0" baseline="0" noProof="0">
                <a:ln>
                  <a:noFill/>
                </a:ln>
                <a:solidFill>
                  <a:srgbClr val="C00000"/>
                </a:solidFill>
                <a:effectLst/>
                <a:uLnTx/>
                <a:uFillTx/>
                <a:latin typeface="黑体" panose="02010609060101010101" pitchFamily="49" charset="-122"/>
                <a:ea typeface="黑体" panose="02010609060101010101" pitchFamily="49" charset="-122"/>
                <a:cs typeface="+mn-cs"/>
              </a:endParaRPr>
            </a:p>
          </p:txBody>
        </p:sp>
        <p:sp>
          <p:nvSpPr>
            <p:cNvPr id="33" name="椭圆 32"/>
            <p:cNvSpPr/>
            <p:nvPr/>
          </p:nvSpPr>
          <p:spPr>
            <a:xfrm>
              <a:off x="392113" y="760413"/>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r>
                <a:rPr kumimoji="0" lang="en-US" altLang="zh-CN" sz="2500" b="1" i="0" u="none" strike="noStrike" kern="1200" cap="none" spc="0" normalizeH="0" baseline="0" noProof="0" dirty="0">
                  <a:ln>
                    <a:noFill/>
                  </a:ln>
                  <a:solidFill>
                    <a:srgbClr val="C00000"/>
                  </a:solidFill>
                  <a:effectLst/>
                  <a:uLnTx/>
                  <a:uFillTx/>
                  <a:latin typeface="黑体" panose="02010609060101010101" pitchFamily="49" charset="-122"/>
                  <a:ea typeface="黑体" panose="02010609060101010101" pitchFamily="49" charset="-122"/>
                  <a:cs typeface="+mn-cs"/>
                </a:rPr>
                <a:t>4</a:t>
              </a:r>
              <a:endParaRPr kumimoji="0" lang="zh-CN" altLang="en-US" sz="2500" b="1" i="0" u="none" strike="noStrike" kern="1200" cap="none" spc="0" normalizeH="0" baseline="0" noProof="0" dirty="0">
                <a:ln>
                  <a:noFill/>
                </a:ln>
                <a:solidFill>
                  <a:srgbClr val="C00000"/>
                </a:solidFill>
                <a:effectLst/>
                <a:uLnTx/>
                <a:uFillTx/>
                <a:latin typeface="黑体" panose="02010609060101010101" pitchFamily="49" charset="-122"/>
                <a:ea typeface="黑体" panose="02010609060101010101" pitchFamily="49" charset="-122"/>
                <a:cs typeface="+mn-cs"/>
              </a:endParaRPr>
            </a:p>
          </p:txBody>
        </p:sp>
      </p:grpSp>
      <p:sp>
        <p:nvSpPr>
          <p:cNvPr id="34" name="TextBox 33"/>
          <p:cNvSpPr txBox="1">
            <a:spLocks noChangeArrowheads="1"/>
          </p:cNvSpPr>
          <p:nvPr/>
        </p:nvSpPr>
        <p:spPr bwMode="auto">
          <a:xfrm>
            <a:off x="3575050" y="3992563"/>
            <a:ext cx="5373688" cy="192088"/>
          </a:xfrm>
          <a:prstGeom prst="rect">
            <a:avLst/>
          </a:prstGeom>
          <a:noFill/>
          <a:ln w="9525">
            <a:noFill/>
            <a:miter lim="800000"/>
          </a:ln>
        </p:spPr>
        <p:txBody>
          <a:bodyPr lIns="0" tIns="0" rIns="0" bIns="0">
            <a:spAutoFit/>
          </a:bodyPr>
          <a:lstStyle/>
          <a:p>
            <a:pPr marR="0" algn="just" defTabSz="914400">
              <a:lnSpc>
                <a:spcPts val="1500"/>
              </a:lnSpc>
              <a:buClrTx/>
              <a:buSzTx/>
              <a:buFontTx/>
              <a:buNone/>
              <a:defRPr/>
            </a:pPr>
            <a:r>
              <a:rPr kumimoji="0" lang="zh-CN" altLang="zh-CN" b="1" kern="1200" cap="none" spc="0" normalizeH="0" baseline="0" noProof="0" dirty="0">
                <a:solidFill>
                  <a:schemeClr val="accent2">
                    <a:lumMod val="50000"/>
                  </a:schemeClr>
                </a:solidFill>
                <a:latin typeface="黑体" panose="02010609060101010101" pitchFamily="49" charset="-122"/>
                <a:ea typeface="黑体" panose="02010609060101010101" pitchFamily="49" charset="-122"/>
                <a:cs typeface="+mn-cs"/>
              </a:rPr>
              <a:t>提出进一步完善和修订《江苏省献血条例》的建议</a:t>
            </a:r>
            <a:endParaRPr kumimoji="0" lang="en-US" altLang="zh-CN" b="1" kern="1200" cap="none" spc="0" normalizeH="0" baseline="0" noProof="0" dirty="0">
              <a:solidFill>
                <a:schemeClr val="accent2">
                  <a:lumMod val="50000"/>
                </a:schemeClr>
              </a:solidFill>
              <a:latin typeface="黑体" panose="02010609060101010101" pitchFamily="49" charset="-122"/>
              <a:ea typeface="黑体" panose="02010609060101010101" pitchFamily="49" charset="-122"/>
              <a:cs typeface="+mn-cs"/>
            </a:endParaRPr>
          </a:p>
        </p:txBody>
      </p:sp>
      <p:pic>
        <p:nvPicPr>
          <p:cNvPr id="30" name="图片 29"/>
          <p:cNvPicPr>
            <a:picLocks noChangeAspect="1"/>
          </p:cNvPicPr>
          <p:nvPr/>
        </p:nvPicPr>
        <p:blipFill>
          <a:blip r:embed="rId3" cstate="print"/>
          <a:stretch>
            <a:fillRect/>
          </a:stretch>
        </p:blipFill>
        <p:spPr>
          <a:xfrm>
            <a:off x="1808907" y="2072760"/>
            <a:ext cx="1227236" cy="1645333"/>
          </a:xfrm>
          <a:prstGeom prst="roundRect">
            <a:avLst>
              <a:gd name="adj" fmla="val 12418"/>
            </a:avLst>
          </a:prstGeom>
          <a:solidFill>
            <a:srgbClr val="FFFFFF">
              <a:shade val="85000"/>
            </a:srgbClr>
          </a:solidFill>
          <a:ln>
            <a:noFill/>
          </a:ln>
          <a:effectLst>
            <a:reflection blurRad="12700" stA="38000" endPos="28000" dist="5000" dir="5400000" sy="-100000" algn="bl" rotWithShape="0"/>
          </a:effectLst>
        </p:spPr>
      </p:pic>
    </p:spTree>
  </p:cSld>
  <p:clrMapOvr>
    <a:masterClrMapping/>
  </p:clrMapOvr>
  <p:transition advTm="0"/>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8" name="圆角矩形 17"/>
          <p:cNvSpPr/>
          <p:nvPr/>
        </p:nvSpPr>
        <p:spPr>
          <a:xfrm>
            <a:off x="628650" y="2139950"/>
            <a:ext cx="2447925" cy="2376488"/>
          </a:xfrm>
          <a:prstGeom prst="roundRect">
            <a:avLst>
              <a:gd name="adj" fmla="val 9450"/>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黑体" panose="02010609060101010101" pitchFamily="49" charset="-122"/>
              <a:ea typeface="黑体" panose="02010609060101010101" pitchFamily="49" charset="-122"/>
              <a:cs typeface="+mn-cs"/>
            </a:endParaRPr>
          </a:p>
        </p:txBody>
      </p:sp>
      <p:grpSp>
        <p:nvGrpSpPr>
          <p:cNvPr id="2" name="组合 1"/>
          <p:cNvGrpSpPr/>
          <p:nvPr/>
        </p:nvGrpSpPr>
        <p:grpSpPr>
          <a:xfrm>
            <a:off x="1108334" y="1008391"/>
            <a:ext cx="1447442" cy="1447442"/>
            <a:chOff x="304800" y="673100"/>
            <a:chExt cx="4000500" cy="4000500"/>
          </a:xfrm>
          <a:effectLst>
            <a:outerShdw blurRad="444500" dist="254000" dir="8100000" algn="tr" rotWithShape="0">
              <a:prstClr val="black">
                <a:alpha val="50000"/>
              </a:prstClr>
            </a:outerShdw>
          </a:effectLst>
        </p:grpSpPr>
        <p:sp>
          <p:nvSpPr>
            <p:cNvPr id="3" name="同心圆 2"/>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黑体" panose="02010609060101010101" pitchFamily="49" charset="-122"/>
                <a:ea typeface="黑体" panose="02010609060101010101" pitchFamily="49" charset="-122"/>
                <a:cs typeface="+mn-cs"/>
              </a:endParaRPr>
            </a:p>
          </p:txBody>
        </p:sp>
        <p:sp>
          <p:nvSpPr>
            <p:cNvPr id="4" name="椭圆 3"/>
            <p:cNvSpPr/>
            <p:nvPr/>
          </p:nvSpPr>
          <p:spPr>
            <a:xfrm>
              <a:off x="392112" y="760412"/>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黑体" panose="02010609060101010101" pitchFamily="49" charset="-122"/>
                <a:ea typeface="黑体" panose="02010609060101010101" pitchFamily="49" charset="-122"/>
                <a:cs typeface="+mn-cs"/>
              </a:endParaRPr>
            </a:p>
          </p:txBody>
        </p:sp>
      </p:grpSp>
      <p:sp>
        <p:nvSpPr>
          <p:cNvPr id="11" name="椭圆 10"/>
          <p:cNvSpPr/>
          <p:nvPr/>
        </p:nvSpPr>
        <p:spPr>
          <a:xfrm>
            <a:off x="2212975" y="1954213"/>
            <a:ext cx="373063" cy="373063"/>
          </a:xfrm>
          <a:prstGeom prst="ellipse">
            <a:avLst/>
          </a:prstGeom>
          <a:solidFill>
            <a:schemeClr val="accent2"/>
          </a:solidFill>
          <a:ln>
            <a:noFill/>
          </a:ln>
          <a:effectLst>
            <a:outerShdw blurRad="254000" dist="127000" dir="8100000" algn="tr"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r>
              <a:rPr kumimoji="0" lang="en-US" altLang="zh-CN" sz="1800" b="0" i="0" u="none" strike="noStrike" kern="1200" cap="none" spc="0" normalizeH="0" baseline="0" noProof="0" dirty="0">
                <a:ln>
                  <a:noFill/>
                </a:ln>
                <a:solidFill>
                  <a:schemeClr val="lt1"/>
                </a:solidFill>
                <a:effectLst/>
                <a:uLnTx/>
                <a:uFillTx/>
                <a:latin typeface="黑体" panose="02010609060101010101" pitchFamily="49" charset="-122"/>
                <a:ea typeface="黑体" panose="02010609060101010101" pitchFamily="49" charset="-122"/>
                <a:cs typeface="+mn-cs"/>
              </a:rPr>
              <a:t>1</a:t>
            </a:r>
            <a:endParaRPr kumimoji="0" lang="zh-CN" altLang="en-US" sz="1800" b="0" i="0" u="none" strike="noStrike" kern="1200" cap="none" spc="0" normalizeH="0" baseline="0" noProof="0" dirty="0">
              <a:ln>
                <a:noFill/>
              </a:ln>
              <a:solidFill>
                <a:schemeClr val="lt1"/>
              </a:solidFill>
              <a:effectLst/>
              <a:uLnTx/>
              <a:uFillTx/>
              <a:latin typeface="黑体" panose="02010609060101010101" pitchFamily="49" charset="-122"/>
              <a:ea typeface="黑体" panose="02010609060101010101" pitchFamily="49" charset="-122"/>
              <a:cs typeface="+mn-cs"/>
            </a:endParaRPr>
          </a:p>
        </p:txBody>
      </p:sp>
      <p:sp>
        <p:nvSpPr>
          <p:cNvPr id="15" name="矩形 14"/>
          <p:cNvSpPr>
            <a:spLocks noChangeArrowheads="1"/>
          </p:cNvSpPr>
          <p:nvPr/>
        </p:nvSpPr>
        <p:spPr bwMode="auto">
          <a:xfrm>
            <a:off x="1187450" y="1563688"/>
            <a:ext cx="1262063" cy="307975"/>
          </a:xfrm>
          <a:prstGeom prst="rect">
            <a:avLst/>
          </a:prstGeom>
          <a:noFill/>
          <a:ln w="9525">
            <a:noFill/>
            <a:miter lim="800000"/>
          </a:ln>
        </p:spPr>
        <p:txBody>
          <a:bodyPr wrap="none">
            <a:spAutoFit/>
          </a:bodyPr>
          <a:lstStyle/>
          <a:p>
            <a:pPr marL="0" marR="0" lvl="0" indent="0" algn="l" defTabSz="914400" rtl="0" eaLnBrk="1" fontAlgn="base" latinLnBrk="0" hangingPunct="1">
              <a:lnSpc>
                <a:spcPct val="100000"/>
              </a:lnSpc>
              <a:spcBef>
                <a:spcPct val="0"/>
              </a:spcBef>
              <a:spcAft>
                <a:spcPct val="0"/>
              </a:spcAft>
              <a:buClrTx/>
              <a:buSzTx/>
              <a:buFontTx/>
              <a:buNone/>
              <a:defRPr/>
            </a:pPr>
            <a:r>
              <a:rPr kumimoji="0" lang="zh-CN" altLang="zh-CN" sz="1400" b="1" i="0" u="none" strike="noStrike" kern="1200" cap="none" spc="0" normalizeH="0" baseline="0" noProof="0" dirty="0">
                <a:ln>
                  <a:noFill/>
                </a:ln>
                <a:solidFill>
                  <a:schemeClr val="accent2">
                    <a:lumMod val="75000"/>
                  </a:schemeClr>
                </a:solidFill>
                <a:effectLst/>
                <a:uLnTx/>
                <a:uFillTx/>
                <a:latin typeface="黑体" panose="02010609060101010101" pitchFamily="49" charset="-122"/>
                <a:ea typeface="黑体" panose="02010609060101010101" pitchFamily="49" charset="-122"/>
                <a:cs typeface="+mn-cs"/>
              </a:rPr>
              <a:t>法律制度设计</a:t>
            </a:r>
            <a:endParaRPr kumimoji="0" lang="zh-CN" altLang="en-US" sz="1400" b="1" i="0" u="none" strike="noStrike" kern="1200" cap="none" spc="0" normalizeH="0" baseline="0" noProof="0" dirty="0">
              <a:ln>
                <a:noFill/>
              </a:ln>
              <a:solidFill>
                <a:schemeClr val="accent2">
                  <a:lumMod val="75000"/>
                </a:schemeClr>
              </a:solidFill>
              <a:effectLst/>
              <a:uLnTx/>
              <a:uFillTx/>
              <a:latin typeface="黑体" panose="02010609060101010101" pitchFamily="49" charset="-122"/>
              <a:ea typeface="黑体" panose="02010609060101010101" pitchFamily="49" charset="-122"/>
              <a:cs typeface="+mn-cs"/>
            </a:endParaRPr>
          </a:p>
        </p:txBody>
      </p:sp>
      <p:sp>
        <p:nvSpPr>
          <p:cNvPr id="19" name="圆角矩形 18"/>
          <p:cNvSpPr/>
          <p:nvPr/>
        </p:nvSpPr>
        <p:spPr>
          <a:xfrm>
            <a:off x="3346450" y="2139950"/>
            <a:ext cx="2447925" cy="2376488"/>
          </a:xfrm>
          <a:prstGeom prst="roundRect">
            <a:avLst>
              <a:gd name="adj" fmla="val 7846"/>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黑体" panose="02010609060101010101" pitchFamily="49" charset="-122"/>
              <a:ea typeface="黑体" panose="02010609060101010101" pitchFamily="49" charset="-122"/>
              <a:cs typeface="+mn-cs"/>
            </a:endParaRPr>
          </a:p>
        </p:txBody>
      </p:sp>
      <p:sp>
        <p:nvSpPr>
          <p:cNvPr id="20" name="圆角矩形 19"/>
          <p:cNvSpPr/>
          <p:nvPr/>
        </p:nvSpPr>
        <p:spPr>
          <a:xfrm>
            <a:off x="6080125" y="2139950"/>
            <a:ext cx="2447925" cy="2376488"/>
          </a:xfrm>
          <a:prstGeom prst="roundRect">
            <a:avLst>
              <a:gd name="adj" fmla="val 7445"/>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黑体" panose="02010609060101010101" pitchFamily="49" charset="-122"/>
              <a:ea typeface="黑体" panose="02010609060101010101" pitchFamily="49" charset="-122"/>
              <a:cs typeface="+mn-cs"/>
            </a:endParaRPr>
          </a:p>
        </p:txBody>
      </p:sp>
      <p:grpSp>
        <p:nvGrpSpPr>
          <p:cNvPr id="5" name="组合 4"/>
          <p:cNvGrpSpPr/>
          <p:nvPr/>
        </p:nvGrpSpPr>
        <p:grpSpPr>
          <a:xfrm>
            <a:off x="3846803" y="1052302"/>
            <a:ext cx="1447442" cy="1447442"/>
            <a:chOff x="304800" y="673100"/>
            <a:chExt cx="4000500" cy="4000500"/>
          </a:xfrm>
          <a:effectLst>
            <a:outerShdw blurRad="444500" dist="254000" dir="8100000" algn="tr" rotWithShape="0">
              <a:prstClr val="black">
                <a:alpha val="50000"/>
              </a:prstClr>
            </a:outerShdw>
          </a:effectLst>
        </p:grpSpPr>
        <p:sp>
          <p:nvSpPr>
            <p:cNvPr id="6" name="同心圆 5"/>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黑体" panose="02010609060101010101" pitchFamily="49" charset="-122"/>
                <a:ea typeface="黑体" panose="02010609060101010101" pitchFamily="49" charset="-122"/>
                <a:cs typeface="+mn-cs"/>
              </a:endParaRPr>
            </a:p>
          </p:txBody>
        </p:sp>
        <p:sp>
          <p:nvSpPr>
            <p:cNvPr id="7" name="椭圆 6"/>
            <p:cNvSpPr/>
            <p:nvPr/>
          </p:nvSpPr>
          <p:spPr>
            <a:xfrm>
              <a:off x="392112" y="760412"/>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黑体" panose="02010609060101010101" pitchFamily="49" charset="-122"/>
                <a:ea typeface="黑体" panose="02010609060101010101" pitchFamily="49" charset="-122"/>
                <a:cs typeface="+mn-cs"/>
              </a:endParaRPr>
            </a:p>
          </p:txBody>
        </p:sp>
      </p:grpSp>
      <p:grpSp>
        <p:nvGrpSpPr>
          <p:cNvPr id="8" name="组合 7"/>
          <p:cNvGrpSpPr/>
          <p:nvPr/>
        </p:nvGrpSpPr>
        <p:grpSpPr>
          <a:xfrm>
            <a:off x="6580942" y="1008391"/>
            <a:ext cx="1447442" cy="1447442"/>
            <a:chOff x="304800" y="673100"/>
            <a:chExt cx="4000500" cy="4000500"/>
          </a:xfrm>
          <a:effectLst>
            <a:outerShdw blurRad="444500" dist="254000" dir="8100000" algn="tr" rotWithShape="0">
              <a:prstClr val="black">
                <a:alpha val="50000"/>
              </a:prstClr>
            </a:outerShdw>
          </a:effectLst>
        </p:grpSpPr>
        <p:sp>
          <p:nvSpPr>
            <p:cNvPr id="9" name="同心圆 8"/>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黑体" panose="02010609060101010101" pitchFamily="49" charset="-122"/>
                <a:ea typeface="黑体" panose="02010609060101010101" pitchFamily="49" charset="-122"/>
                <a:cs typeface="+mn-cs"/>
              </a:endParaRPr>
            </a:p>
          </p:txBody>
        </p:sp>
        <p:sp>
          <p:nvSpPr>
            <p:cNvPr id="10" name="椭圆 9"/>
            <p:cNvSpPr/>
            <p:nvPr/>
          </p:nvSpPr>
          <p:spPr>
            <a:xfrm>
              <a:off x="392112" y="760412"/>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黑体" panose="02010609060101010101" pitchFamily="49" charset="-122"/>
                <a:ea typeface="黑体" panose="02010609060101010101" pitchFamily="49" charset="-122"/>
                <a:cs typeface="+mn-cs"/>
              </a:endParaRPr>
            </a:p>
          </p:txBody>
        </p:sp>
      </p:grpSp>
      <p:sp>
        <p:nvSpPr>
          <p:cNvPr id="13" name="椭圆 12"/>
          <p:cNvSpPr/>
          <p:nvPr/>
        </p:nvSpPr>
        <p:spPr>
          <a:xfrm>
            <a:off x="5003800" y="1954213"/>
            <a:ext cx="373063" cy="373063"/>
          </a:xfrm>
          <a:prstGeom prst="ellipse">
            <a:avLst/>
          </a:prstGeom>
          <a:solidFill>
            <a:schemeClr val="accent3"/>
          </a:solidFill>
          <a:ln>
            <a:noFill/>
          </a:ln>
          <a:effectLst>
            <a:outerShdw blurRad="254000" dist="127000" dir="8100000" algn="tr"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r>
              <a:rPr kumimoji="0" lang="en-US" altLang="zh-CN" sz="1800" b="0" i="0" u="none" strike="noStrike" kern="1200" cap="none" spc="0" normalizeH="0" baseline="0" noProof="0" dirty="0">
                <a:ln>
                  <a:noFill/>
                </a:ln>
                <a:solidFill>
                  <a:schemeClr val="lt1"/>
                </a:solidFill>
                <a:effectLst/>
                <a:uLnTx/>
                <a:uFillTx/>
                <a:latin typeface="黑体" panose="02010609060101010101" pitchFamily="49" charset="-122"/>
                <a:ea typeface="黑体" panose="02010609060101010101" pitchFamily="49" charset="-122"/>
                <a:cs typeface="+mn-cs"/>
              </a:rPr>
              <a:t>2</a:t>
            </a:r>
            <a:endParaRPr kumimoji="0" lang="zh-CN" altLang="en-US" sz="1800" b="0" i="0" u="none" strike="noStrike" kern="1200" cap="none" spc="0" normalizeH="0" baseline="0" noProof="0" dirty="0">
              <a:ln>
                <a:noFill/>
              </a:ln>
              <a:solidFill>
                <a:schemeClr val="lt1"/>
              </a:solidFill>
              <a:effectLst/>
              <a:uLnTx/>
              <a:uFillTx/>
              <a:latin typeface="黑体" panose="02010609060101010101" pitchFamily="49" charset="-122"/>
              <a:ea typeface="黑体" panose="02010609060101010101" pitchFamily="49" charset="-122"/>
              <a:cs typeface="+mn-cs"/>
            </a:endParaRPr>
          </a:p>
        </p:txBody>
      </p:sp>
      <p:sp>
        <p:nvSpPr>
          <p:cNvPr id="14" name="椭圆 13"/>
          <p:cNvSpPr/>
          <p:nvPr/>
        </p:nvSpPr>
        <p:spPr>
          <a:xfrm>
            <a:off x="7740650" y="1954213"/>
            <a:ext cx="373063" cy="373063"/>
          </a:xfrm>
          <a:prstGeom prst="ellipse">
            <a:avLst/>
          </a:prstGeom>
          <a:solidFill>
            <a:schemeClr val="accent5"/>
          </a:solidFill>
          <a:ln>
            <a:noFill/>
          </a:ln>
          <a:effectLst>
            <a:outerShdw blurRad="254000" dist="127000" dir="8100000" algn="tr"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r>
              <a:rPr kumimoji="0" lang="en-US" altLang="zh-CN" sz="1800" b="0" i="0" u="none" strike="noStrike" kern="1200" cap="none" spc="0" normalizeH="0" baseline="0" noProof="0" dirty="0">
                <a:ln>
                  <a:noFill/>
                </a:ln>
                <a:solidFill>
                  <a:schemeClr val="lt1"/>
                </a:solidFill>
                <a:effectLst/>
                <a:uLnTx/>
                <a:uFillTx/>
                <a:latin typeface="黑体" panose="02010609060101010101" pitchFamily="49" charset="-122"/>
                <a:ea typeface="黑体" panose="02010609060101010101" pitchFamily="49" charset="-122"/>
                <a:cs typeface="+mn-cs"/>
              </a:rPr>
              <a:t>3</a:t>
            </a:r>
            <a:endParaRPr kumimoji="0" lang="zh-CN" altLang="en-US" sz="1800" b="0" i="0" u="none" strike="noStrike" kern="1200" cap="none" spc="0" normalizeH="0" baseline="0" noProof="0" dirty="0">
              <a:ln>
                <a:noFill/>
              </a:ln>
              <a:solidFill>
                <a:schemeClr val="lt1"/>
              </a:solidFill>
              <a:effectLst/>
              <a:uLnTx/>
              <a:uFillTx/>
              <a:latin typeface="黑体" panose="02010609060101010101" pitchFamily="49" charset="-122"/>
              <a:ea typeface="黑体" panose="02010609060101010101" pitchFamily="49" charset="-122"/>
              <a:cs typeface="+mn-cs"/>
            </a:endParaRPr>
          </a:p>
        </p:txBody>
      </p:sp>
      <p:sp>
        <p:nvSpPr>
          <p:cNvPr id="16" name="矩形 15"/>
          <p:cNvSpPr>
            <a:spLocks noChangeArrowheads="1"/>
          </p:cNvSpPr>
          <p:nvPr/>
        </p:nvSpPr>
        <p:spPr bwMode="auto">
          <a:xfrm>
            <a:off x="3924300" y="1563688"/>
            <a:ext cx="1262063" cy="307975"/>
          </a:xfrm>
          <a:prstGeom prst="rect">
            <a:avLst/>
          </a:prstGeom>
          <a:noFill/>
          <a:ln w="9525">
            <a:noFill/>
            <a:miter lim="800000"/>
          </a:ln>
        </p:spPr>
        <p:txBody>
          <a:bodyPr wrap="none">
            <a:spAutoFit/>
          </a:bodyPr>
          <a:lstStyle/>
          <a:p>
            <a:pPr marL="0" marR="0" lvl="0" indent="0" algn="l" defTabSz="914400" rtl="0" eaLnBrk="1" fontAlgn="base" latinLnBrk="0" hangingPunct="1">
              <a:lnSpc>
                <a:spcPct val="100000"/>
              </a:lnSpc>
              <a:spcBef>
                <a:spcPct val="0"/>
              </a:spcBef>
              <a:spcAft>
                <a:spcPct val="0"/>
              </a:spcAft>
              <a:buClrTx/>
              <a:buSzTx/>
              <a:buFontTx/>
              <a:buNone/>
              <a:defRPr/>
            </a:pPr>
            <a:r>
              <a:rPr kumimoji="0" lang="zh-CN" altLang="zh-CN" sz="1400" b="1" i="0" u="none" strike="noStrike" kern="1200" cap="none" spc="0" normalizeH="0" baseline="0" noProof="0" dirty="0">
                <a:ln>
                  <a:noFill/>
                </a:ln>
                <a:solidFill>
                  <a:schemeClr val="accent3">
                    <a:lumMod val="75000"/>
                  </a:schemeClr>
                </a:solidFill>
                <a:effectLst/>
                <a:uLnTx/>
                <a:uFillTx/>
                <a:latin typeface="黑体" panose="02010609060101010101" pitchFamily="49" charset="-122"/>
                <a:ea typeface="黑体" panose="02010609060101010101" pitchFamily="49" charset="-122"/>
                <a:cs typeface="+mn-cs"/>
              </a:rPr>
              <a:t>法律实施保障</a:t>
            </a:r>
            <a:endParaRPr kumimoji="0" lang="zh-CN" altLang="en-US" sz="1400" b="1" i="0" u="none" strike="noStrike" kern="1200" cap="none" spc="0" normalizeH="0" baseline="0" noProof="0" dirty="0">
              <a:ln>
                <a:noFill/>
              </a:ln>
              <a:solidFill>
                <a:schemeClr val="accent3">
                  <a:lumMod val="75000"/>
                </a:schemeClr>
              </a:solidFill>
              <a:effectLst/>
              <a:uLnTx/>
              <a:uFillTx/>
              <a:latin typeface="黑体" panose="02010609060101010101" pitchFamily="49" charset="-122"/>
              <a:ea typeface="黑体" panose="02010609060101010101" pitchFamily="49" charset="-122"/>
              <a:cs typeface="+mn-cs"/>
            </a:endParaRPr>
          </a:p>
        </p:txBody>
      </p:sp>
      <p:sp>
        <p:nvSpPr>
          <p:cNvPr id="17" name="矩形 16"/>
          <p:cNvSpPr>
            <a:spLocks noChangeArrowheads="1"/>
          </p:cNvSpPr>
          <p:nvPr/>
        </p:nvSpPr>
        <p:spPr bwMode="auto">
          <a:xfrm>
            <a:off x="6659563" y="1563688"/>
            <a:ext cx="1262063" cy="307975"/>
          </a:xfrm>
          <a:prstGeom prst="rect">
            <a:avLst/>
          </a:prstGeom>
          <a:noFill/>
          <a:ln w="9525">
            <a:noFill/>
            <a:miter lim="800000"/>
          </a:ln>
        </p:spPr>
        <p:txBody>
          <a:bodyPr wrap="none">
            <a:spAutoFit/>
          </a:bodyPr>
          <a:lstStyle/>
          <a:p>
            <a:pPr marL="0" marR="0" lvl="0" indent="0" algn="l" defTabSz="914400" rtl="0" eaLnBrk="1" fontAlgn="base" latinLnBrk="0" hangingPunct="1">
              <a:lnSpc>
                <a:spcPct val="100000"/>
              </a:lnSpc>
              <a:spcBef>
                <a:spcPct val="0"/>
              </a:spcBef>
              <a:spcAft>
                <a:spcPct val="0"/>
              </a:spcAft>
              <a:buClrTx/>
              <a:buSzTx/>
              <a:buFontTx/>
              <a:buNone/>
              <a:defRPr/>
            </a:pPr>
            <a:r>
              <a:rPr kumimoji="0" lang="zh-CN" altLang="zh-CN" sz="1400" b="1" i="0" u="none" strike="noStrike" kern="1200" cap="none" spc="0" normalizeH="0" baseline="0" noProof="0" dirty="0">
                <a:ln>
                  <a:noFill/>
                </a:ln>
                <a:solidFill>
                  <a:schemeClr val="accent6">
                    <a:lumMod val="60000"/>
                    <a:lumOff val="40000"/>
                  </a:schemeClr>
                </a:solidFill>
                <a:effectLst/>
                <a:uLnTx/>
                <a:uFillTx/>
                <a:latin typeface="黑体" panose="02010609060101010101" pitchFamily="49" charset="-122"/>
                <a:ea typeface="黑体" panose="02010609060101010101" pitchFamily="49" charset="-122"/>
                <a:cs typeface="+mn-cs"/>
              </a:rPr>
              <a:t>法律实施绩效</a:t>
            </a:r>
            <a:endParaRPr kumimoji="0" lang="zh-CN" altLang="en-US" sz="1400" b="1" i="0" u="none" strike="noStrike" kern="1200" cap="none" spc="0" normalizeH="0" baseline="0" noProof="0" dirty="0">
              <a:ln>
                <a:noFill/>
              </a:ln>
              <a:solidFill>
                <a:schemeClr val="accent6">
                  <a:lumMod val="60000"/>
                  <a:lumOff val="40000"/>
                </a:schemeClr>
              </a:solidFill>
              <a:effectLst/>
              <a:uLnTx/>
              <a:uFillTx/>
              <a:latin typeface="黑体" panose="02010609060101010101" pitchFamily="49" charset="-122"/>
              <a:ea typeface="黑体" panose="02010609060101010101" pitchFamily="49" charset="-122"/>
              <a:cs typeface="+mn-cs"/>
            </a:endParaRPr>
          </a:p>
        </p:txBody>
      </p:sp>
      <p:sp>
        <p:nvSpPr>
          <p:cNvPr id="21" name="TextBox 20"/>
          <p:cNvSpPr txBox="1"/>
          <p:nvPr/>
        </p:nvSpPr>
        <p:spPr>
          <a:xfrm>
            <a:off x="900113" y="2643188"/>
            <a:ext cx="1944688" cy="1439863"/>
          </a:xfrm>
          <a:prstGeom prst="rect">
            <a:avLst/>
          </a:prstGeom>
          <a:noFill/>
        </p:spPr>
        <p:txBody>
          <a:bodyPr lIns="0" tIns="0" rIns="0" bIns="0">
            <a:spAutoFit/>
          </a:bodyPr>
          <a:lstStyle/>
          <a:p>
            <a:pPr marR="0" defTabSz="914400">
              <a:lnSpc>
                <a:spcPct val="130000"/>
              </a:lnSpc>
              <a:buClrTx/>
              <a:buSzTx/>
              <a:buFontTx/>
              <a:buNone/>
              <a:defRPr/>
            </a:pPr>
            <a:r>
              <a:rPr kumimoji="0" lang="zh-CN" altLang="zh-CN" sz="1200" kern="1200" cap="none" spc="0" normalizeH="0" baseline="0" noProof="0" dirty="0">
                <a:solidFill>
                  <a:schemeClr val="tx1">
                    <a:lumMod val="85000"/>
                    <a:lumOff val="15000"/>
                  </a:schemeClr>
                </a:solidFill>
                <a:latin typeface="黑体" panose="02010609060101010101" pitchFamily="49" charset="-122"/>
                <a:ea typeface="黑体" panose="02010609060101010101" pitchFamily="49" charset="-122"/>
                <a:cs typeface="+mn-cs"/>
              </a:rPr>
              <a:t>考察其是否符合立法原则，内容是否完整及是否</a:t>
            </a:r>
            <a:r>
              <a:rPr kumimoji="0" lang="zh-CN" altLang="zh-CN" sz="1200" kern="1200" cap="none" spc="0" normalizeH="0" baseline="0" noProof="0" dirty="0" smtClean="0">
                <a:solidFill>
                  <a:schemeClr val="tx1">
                    <a:lumMod val="85000"/>
                    <a:lumOff val="15000"/>
                  </a:schemeClr>
                </a:solidFill>
                <a:latin typeface="黑体" panose="02010609060101010101" pitchFamily="49" charset="-122"/>
                <a:ea typeface="黑体" panose="02010609060101010101" pitchFamily="49" charset="-122"/>
                <a:cs typeface="+mn-cs"/>
              </a:rPr>
              <a:t>与</a:t>
            </a:r>
            <a:r>
              <a:rPr kumimoji="0" lang="zh-CN" altLang="en-US" sz="1200" kern="1200" cap="none" spc="0" normalizeH="0" baseline="0" noProof="0" dirty="0" smtClean="0">
                <a:solidFill>
                  <a:schemeClr val="tx1">
                    <a:lumMod val="85000"/>
                    <a:lumOff val="15000"/>
                  </a:schemeClr>
                </a:solidFill>
                <a:latin typeface="黑体" panose="02010609060101010101" pitchFamily="49" charset="-122"/>
                <a:ea typeface="黑体" panose="02010609060101010101" pitchFamily="49" charset="-122"/>
                <a:cs typeface="+mn-cs"/>
              </a:rPr>
              <a:t>上位</a:t>
            </a:r>
            <a:r>
              <a:rPr kumimoji="0" lang="zh-CN" altLang="zh-CN" sz="1200" kern="1200" cap="none" spc="0" normalizeH="0" baseline="0" noProof="0" dirty="0" smtClean="0">
                <a:solidFill>
                  <a:schemeClr val="tx1">
                    <a:lumMod val="85000"/>
                    <a:lumOff val="15000"/>
                  </a:schemeClr>
                </a:solidFill>
                <a:latin typeface="黑体" panose="02010609060101010101" pitchFamily="49" charset="-122"/>
                <a:ea typeface="黑体" panose="02010609060101010101" pitchFamily="49" charset="-122"/>
                <a:cs typeface="+mn-cs"/>
              </a:rPr>
              <a:t>法</a:t>
            </a:r>
            <a:r>
              <a:rPr kumimoji="0" lang="en-US" altLang="zh-CN" sz="1200" kern="1200" cap="none" spc="0" normalizeH="0" baseline="0" noProof="0" dirty="0" smtClean="0">
                <a:solidFill>
                  <a:schemeClr val="tx1">
                    <a:lumMod val="85000"/>
                    <a:lumOff val="15000"/>
                  </a:schemeClr>
                </a:solidFill>
                <a:latin typeface="黑体" panose="02010609060101010101" pitchFamily="49" charset="-122"/>
                <a:ea typeface="黑体" panose="02010609060101010101" pitchFamily="49" charset="-122"/>
                <a:cs typeface="+mn-cs"/>
              </a:rPr>
              <a:t>《</a:t>
            </a:r>
            <a:r>
              <a:rPr kumimoji="0" lang="zh-CN" altLang="en-US" sz="1200" kern="1200" cap="none" spc="0" normalizeH="0" baseline="0" noProof="0" dirty="0" smtClean="0">
                <a:solidFill>
                  <a:schemeClr val="tx1">
                    <a:lumMod val="85000"/>
                    <a:lumOff val="15000"/>
                  </a:schemeClr>
                </a:solidFill>
                <a:latin typeface="黑体" panose="02010609060101010101" pitchFamily="49" charset="-122"/>
                <a:ea typeface="黑体" panose="02010609060101010101" pitchFamily="49" charset="-122"/>
                <a:cs typeface="+mn-cs"/>
              </a:rPr>
              <a:t>献血法</a:t>
            </a:r>
            <a:r>
              <a:rPr kumimoji="0" lang="en-US" altLang="zh-CN" sz="1200" kern="1200" cap="none" spc="0" normalizeH="0" baseline="0" noProof="0" dirty="0" smtClean="0">
                <a:solidFill>
                  <a:schemeClr val="tx1">
                    <a:lumMod val="85000"/>
                    <a:lumOff val="15000"/>
                  </a:schemeClr>
                </a:solidFill>
                <a:latin typeface="黑体" panose="02010609060101010101" pitchFamily="49" charset="-122"/>
                <a:ea typeface="黑体" panose="02010609060101010101" pitchFamily="49" charset="-122"/>
                <a:cs typeface="+mn-cs"/>
              </a:rPr>
              <a:t>》</a:t>
            </a:r>
            <a:r>
              <a:rPr kumimoji="0" lang="zh-CN" altLang="zh-CN" sz="1200" kern="1200" cap="none" spc="0" normalizeH="0" baseline="0" noProof="0" dirty="0" smtClean="0">
                <a:solidFill>
                  <a:schemeClr val="tx1">
                    <a:lumMod val="85000"/>
                    <a:lumOff val="15000"/>
                  </a:schemeClr>
                </a:solidFill>
                <a:latin typeface="黑体" panose="02010609060101010101" pitchFamily="49" charset="-122"/>
                <a:ea typeface="黑体" panose="02010609060101010101" pitchFamily="49" charset="-122"/>
                <a:cs typeface="+mn-cs"/>
              </a:rPr>
              <a:t>相</a:t>
            </a:r>
            <a:r>
              <a:rPr kumimoji="0" lang="zh-CN" altLang="zh-CN" sz="1200" kern="1200" cap="none" spc="0" normalizeH="0" baseline="0" noProof="0" dirty="0">
                <a:solidFill>
                  <a:schemeClr val="tx1">
                    <a:lumMod val="85000"/>
                    <a:lumOff val="15000"/>
                  </a:schemeClr>
                </a:solidFill>
                <a:latin typeface="黑体" panose="02010609060101010101" pitchFamily="49" charset="-122"/>
                <a:ea typeface="黑体" panose="02010609060101010101" pitchFamily="49" charset="-122"/>
                <a:cs typeface="+mn-cs"/>
              </a:rPr>
              <a:t>衔接，评估其科学性、合理性；通过考察各项条款是否清晰、明确、具体，评估其可</a:t>
            </a:r>
            <a:r>
              <a:rPr kumimoji="0" lang="zh-CN" altLang="zh-CN" sz="1200" kern="1200" cap="none" spc="0" normalizeH="0" baseline="0" noProof="0" dirty="0" smtClean="0">
                <a:solidFill>
                  <a:schemeClr val="tx1">
                    <a:lumMod val="85000"/>
                    <a:lumOff val="15000"/>
                  </a:schemeClr>
                </a:solidFill>
                <a:latin typeface="黑体" panose="02010609060101010101" pitchFamily="49" charset="-122"/>
                <a:ea typeface="黑体" panose="02010609060101010101" pitchFamily="49" charset="-122"/>
                <a:cs typeface="+mn-cs"/>
              </a:rPr>
              <a:t>操作性。</a:t>
            </a:r>
            <a:endParaRPr kumimoji="0" lang="zh-CN" altLang="en-US" sz="2400" b="1" kern="1200" cap="none" spc="0" normalizeH="0" baseline="0" noProof="0" dirty="0">
              <a:solidFill>
                <a:schemeClr val="tx1">
                  <a:lumMod val="85000"/>
                  <a:lumOff val="15000"/>
                </a:schemeClr>
              </a:solidFill>
              <a:latin typeface="黑体" panose="02010609060101010101" pitchFamily="49" charset="-122"/>
              <a:ea typeface="黑体" panose="02010609060101010101" pitchFamily="49" charset="-122"/>
              <a:cs typeface="+mn-cs"/>
            </a:endParaRPr>
          </a:p>
        </p:txBody>
      </p:sp>
      <p:sp>
        <p:nvSpPr>
          <p:cNvPr id="22" name="TextBox 21"/>
          <p:cNvSpPr txBox="1"/>
          <p:nvPr/>
        </p:nvSpPr>
        <p:spPr>
          <a:xfrm>
            <a:off x="3598863" y="2679700"/>
            <a:ext cx="1943100" cy="1439863"/>
          </a:xfrm>
          <a:prstGeom prst="rect">
            <a:avLst/>
          </a:prstGeom>
          <a:noFill/>
        </p:spPr>
        <p:txBody>
          <a:bodyPr lIns="0" tIns="0" rIns="0" bIns="0">
            <a:spAutoFit/>
          </a:bodyPr>
          <a:lstStyle/>
          <a:p>
            <a:pPr marR="0" defTabSz="914400">
              <a:lnSpc>
                <a:spcPct val="130000"/>
              </a:lnSpc>
              <a:buClrTx/>
              <a:buSzTx/>
              <a:buFontTx/>
              <a:buNone/>
              <a:defRPr/>
            </a:pPr>
            <a:r>
              <a:rPr kumimoji="0" lang="zh-CN" altLang="zh-CN" sz="1200" kern="1200" cap="none" spc="0" normalizeH="0" baseline="0" noProof="0" dirty="0">
                <a:solidFill>
                  <a:schemeClr val="tx1">
                    <a:lumMod val="85000"/>
                    <a:lumOff val="15000"/>
                  </a:schemeClr>
                </a:solidFill>
                <a:latin typeface="黑体" panose="02010609060101010101" pitchFamily="49" charset="-122"/>
                <a:ea typeface="黑体" panose="02010609060101010101" pitchFamily="49" charset="-122"/>
                <a:cs typeface="+mn-cs"/>
              </a:rPr>
              <a:t>考察与《江苏省献血条例》相配套的行政法规、规章等规范性文件制定及实施情况，评价各级法律实施责任部门是否履行法定职责，是否为法律实施提供保障。</a:t>
            </a:r>
            <a:endParaRPr kumimoji="0" lang="zh-CN" altLang="en-US" sz="1200" kern="1200" cap="none" spc="0" normalizeH="0" baseline="0" noProof="0" dirty="0">
              <a:solidFill>
                <a:schemeClr val="tx1">
                  <a:lumMod val="85000"/>
                  <a:lumOff val="15000"/>
                </a:schemeClr>
              </a:solidFill>
              <a:latin typeface="黑体" panose="02010609060101010101" pitchFamily="49" charset="-122"/>
              <a:ea typeface="黑体" panose="02010609060101010101" pitchFamily="49" charset="-122"/>
              <a:cs typeface="+mn-cs"/>
            </a:endParaRPr>
          </a:p>
        </p:txBody>
      </p:sp>
      <p:sp>
        <p:nvSpPr>
          <p:cNvPr id="23" name="TextBox 22"/>
          <p:cNvSpPr txBox="1"/>
          <p:nvPr/>
        </p:nvSpPr>
        <p:spPr>
          <a:xfrm>
            <a:off x="6332538" y="2687638"/>
            <a:ext cx="1944688" cy="960438"/>
          </a:xfrm>
          <a:prstGeom prst="rect">
            <a:avLst/>
          </a:prstGeom>
          <a:noFill/>
        </p:spPr>
        <p:txBody>
          <a:bodyPr lIns="0" tIns="0" rIns="0" bIns="0">
            <a:spAutoFit/>
          </a:bodyPr>
          <a:lstStyle/>
          <a:p>
            <a:pPr marR="0" algn="ctr" defTabSz="914400">
              <a:lnSpc>
                <a:spcPct val="130000"/>
              </a:lnSpc>
              <a:buClrTx/>
              <a:buSzTx/>
              <a:buFontTx/>
              <a:buNone/>
              <a:defRPr/>
            </a:pPr>
            <a:r>
              <a:rPr kumimoji="0" lang="zh-CN" altLang="zh-CN" sz="1200" kern="1200" cap="none" spc="0" normalizeH="0" baseline="0" noProof="0" dirty="0">
                <a:solidFill>
                  <a:schemeClr val="tx1">
                    <a:lumMod val="85000"/>
                    <a:lumOff val="15000"/>
                  </a:schemeClr>
                </a:solidFill>
                <a:latin typeface="黑体" panose="02010609060101010101" pitchFamily="49" charset="-122"/>
                <a:ea typeface="黑体" panose="02010609060101010101" pitchFamily="49" charset="-122"/>
                <a:cs typeface="+mn-cs"/>
              </a:rPr>
              <a:t>考察无偿献血事业的发展状况，特别是服务于无偿献血的各项激励措施落实情况，评估法律实施的实际效果。</a:t>
            </a:r>
            <a:endParaRPr kumimoji="0" lang="zh-CN" altLang="en-US" sz="1200" kern="1200" cap="none" spc="0" normalizeH="0" baseline="0" noProof="0" dirty="0">
              <a:solidFill>
                <a:schemeClr val="tx1">
                  <a:lumMod val="85000"/>
                  <a:lumOff val="15000"/>
                </a:schemeClr>
              </a:solidFill>
              <a:latin typeface="黑体" panose="02010609060101010101" pitchFamily="49" charset="-122"/>
              <a:ea typeface="黑体" panose="02010609060101010101" pitchFamily="49" charset="-122"/>
              <a:cs typeface="+mn-cs"/>
            </a:endParaRPr>
          </a:p>
        </p:txBody>
      </p:sp>
      <p:pic>
        <p:nvPicPr>
          <p:cNvPr id="12305" name="Image 12" descr="Divider Right.png"/>
          <p:cNvPicPr>
            <a:picLocks noChangeAspect="1"/>
          </p:cNvPicPr>
          <p:nvPr/>
        </p:nvPicPr>
        <p:blipFill>
          <a:blip r:embed="rId1"/>
          <a:stretch>
            <a:fillRect/>
          </a:stretch>
        </p:blipFill>
        <p:spPr>
          <a:xfrm>
            <a:off x="900113" y="411163"/>
            <a:ext cx="1522412" cy="52387"/>
          </a:xfrm>
          <a:prstGeom prst="rect">
            <a:avLst/>
          </a:prstGeom>
          <a:noFill/>
          <a:ln w="9525">
            <a:noFill/>
          </a:ln>
        </p:spPr>
      </p:pic>
      <p:pic>
        <p:nvPicPr>
          <p:cNvPr id="12306" name="Image 12" descr="Divider Right.png"/>
          <p:cNvPicPr>
            <a:picLocks noChangeAspect="1"/>
          </p:cNvPicPr>
          <p:nvPr/>
        </p:nvPicPr>
        <p:blipFill>
          <a:blip r:embed="rId2"/>
          <a:stretch>
            <a:fillRect/>
          </a:stretch>
        </p:blipFill>
        <p:spPr>
          <a:xfrm>
            <a:off x="6443663" y="411163"/>
            <a:ext cx="1522412" cy="52387"/>
          </a:xfrm>
          <a:prstGeom prst="rect">
            <a:avLst/>
          </a:prstGeom>
          <a:noFill/>
          <a:ln w="9525">
            <a:noFill/>
          </a:ln>
        </p:spPr>
      </p:pic>
      <p:sp>
        <p:nvSpPr>
          <p:cNvPr id="29" name="TextBox 28"/>
          <p:cNvSpPr txBox="1"/>
          <p:nvPr/>
        </p:nvSpPr>
        <p:spPr>
          <a:xfrm>
            <a:off x="2700338" y="339725"/>
            <a:ext cx="3529013" cy="276225"/>
          </a:xfrm>
          <a:prstGeom prst="rect">
            <a:avLst/>
          </a:prstGeom>
          <a:noFill/>
        </p:spPr>
        <p:txBody>
          <a:bodyPr lIns="0" tIns="0" rIns="0" bIns="0">
            <a:spAutoFit/>
          </a:bodyPr>
          <a:lstStyle/>
          <a:p>
            <a:pPr marL="171450" marR="0" lvl="1" indent="-171450" algn="ctr" defTabSz="914400" rtl="0" eaLnBrk="1" fontAlgn="base" latinLnBrk="0" hangingPunct="1">
              <a:lnSpc>
                <a:spcPct val="100000"/>
              </a:lnSpc>
              <a:spcBef>
                <a:spcPct val="0"/>
              </a:spcBef>
              <a:spcAft>
                <a:spcPct val="0"/>
              </a:spcAft>
              <a:buClrTx/>
              <a:buSzTx/>
              <a:buFontTx/>
              <a:buNone/>
              <a:defRPr/>
            </a:pPr>
            <a:r>
              <a:rPr kumimoji="0" lang="en-US" altLang="zh-CN" sz="1800" b="1" i="0" u="none" strike="noStrike" kern="1200" cap="none" spc="0" normalizeH="0" baseline="0" noProof="0" dirty="0" smtClean="0">
                <a:ln>
                  <a:noFill/>
                </a:ln>
                <a:solidFill>
                  <a:schemeClr val="tx1">
                    <a:lumMod val="50000"/>
                    <a:lumOff val="50000"/>
                  </a:schemeClr>
                </a:solidFill>
                <a:effectLst/>
                <a:uLnTx/>
                <a:uFillTx/>
                <a:latin typeface="黑体" panose="02010609060101010101" pitchFamily="49" charset="-122"/>
                <a:ea typeface="黑体" panose="02010609060101010101" pitchFamily="49" charset="-122"/>
                <a:cs typeface="+mn-cs"/>
              </a:rPr>
              <a:t>《</a:t>
            </a:r>
            <a:r>
              <a:rPr kumimoji="0" lang="zh-CN" altLang="en-US" sz="1800" b="1" i="0" u="none" strike="noStrike" kern="1200" cap="none" spc="0" normalizeH="0" baseline="0" noProof="0" dirty="0">
                <a:ln>
                  <a:noFill/>
                </a:ln>
                <a:solidFill>
                  <a:schemeClr val="tx1">
                    <a:lumMod val="50000"/>
                    <a:lumOff val="50000"/>
                  </a:schemeClr>
                </a:solidFill>
                <a:effectLst/>
                <a:uLnTx/>
                <a:uFillTx/>
                <a:latin typeface="黑体" panose="02010609060101010101" pitchFamily="49" charset="-122"/>
                <a:ea typeface="黑体" panose="02010609060101010101" pitchFamily="49" charset="-122"/>
                <a:cs typeface="+mn-cs"/>
              </a:rPr>
              <a:t>江苏省献血条例</a:t>
            </a:r>
            <a:r>
              <a:rPr kumimoji="0" lang="en-US" altLang="zh-CN" sz="1800" b="1" i="0" u="none" strike="noStrike" kern="1200" cap="none" spc="0" normalizeH="0" baseline="0" noProof="0" dirty="0">
                <a:ln>
                  <a:noFill/>
                </a:ln>
                <a:solidFill>
                  <a:schemeClr val="tx1">
                    <a:lumMod val="50000"/>
                    <a:lumOff val="50000"/>
                  </a:schemeClr>
                </a:solidFill>
                <a:effectLst/>
                <a:uLnTx/>
                <a:uFillTx/>
                <a:latin typeface="黑体" panose="02010609060101010101" pitchFamily="49" charset="-122"/>
                <a:ea typeface="黑体" panose="02010609060101010101" pitchFamily="49" charset="-122"/>
                <a:cs typeface="+mn-cs"/>
              </a:rPr>
              <a:t>》</a:t>
            </a:r>
            <a:r>
              <a:rPr kumimoji="0" lang="zh-CN" altLang="en-US" sz="1800" b="1" i="0" u="none" strike="noStrike" kern="1200" cap="none" spc="0" normalizeH="0" baseline="0" noProof="0" dirty="0">
                <a:ln>
                  <a:noFill/>
                </a:ln>
                <a:solidFill>
                  <a:schemeClr val="tx1">
                    <a:lumMod val="50000"/>
                    <a:lumOff val="50000"/>
                  </a:schemeClr>
                </a:solidFill>
                <a:effectLst/>
                <a:uLnTx/>
                <a:uFillTx/>
                <a:latin typeface="黑体" panose="02010609060101010101" pitchFamily="49" charset="-122"/>
                <a:ea typeface="黑体" panose="02010609060101010101" pitchFamily="49" charset="-122"/>
                <a:cs typeface="+mn-cs"/>
              </a:rPr>
              <a:t>立法后评估</a:t>
            </a:r>
            <a:endParaRPr kumimoji="0" lang="zh-CN" altLang="en-US" sz="1800" b="0" i="0" u="none" strike="noStrike" kern="1200" cap="none" spc="0" normalizeH="0" baseline="0" noProof="0" dirty="0">
              <a:ln>
                <a:noFill/>
              </a:ln>
              <a:solidFill>
                <a:schemeClr val="tx1"/>
              </a:solidFill>
              <a:effectLst/>
              <a:uLnTx/>
              <a:uFillTx/>
              <a:latin typeface="黑体" panose="02010609060101010101" pitchFamily="49" charset="-122"/>
              <a:ea typeface="黑体" panose="02010609060101010101" pitchFamily="49" charset="-122"/>
              <a:cs typeface="+mn-cs"/>
            </a:endParaRPr>
          </a:p>
        </p:txBody>
      </p:sp>
      <p:sp>
        <p:nvSpPr>
          <p:cNvPr id="12308" name="TextBox 29"/>
          <p:cNvSpPr txBox="1"/>
          <p:nvPr/>
        </p:nvSpPr>
        <p:spPr>
          <a:xfrm>
            <a:off x="2555875" y="771525"/>
            <a:ext cx="3529013" cy="277813"/>
          </a:xfrm>
          <a:prstGeom prst="rect">
            <a:avLst/>
          </a:prstGeom>
          <a:noFill/>
          <a:ln w="9525">
            <a:noFill/>
          </a:ln>
        </p:spPr>
        <p:txBody>
          <a:bodyPr lIns="0" tIns="0" rIns="0" bIns="0">
            <a:spAutoFit/>
          </a:bodyPr>
          <a:p>
            <a:pPr marL="171450" lvl="1" indent="-171450" algn="ctr" eaLnBrk="1" hangingPunct="1"/>
            <a:r>
              <a:rPr lang="zh-CN" altLang="en-US" b="1" dirty="0">
                <a:latin typeface="黑体" panose="02010609060101010101" pitchFamily="49" charset="-122"/>
                <a:ea typeface="黑体" panose="02010609060101010101" pitchFamily="49" charset="-122"/>
              </a:rPr>
              <a:t>二、</a:t>
            </a:r>
            <a:r>
              <a:rPr lang="zh-CN" altLang="zh-CN" b="1" dirty="0">
                <a:latin typeface="黑体" panose="02010609060101010101" pitchFamily="49" charset="-122"/>
                <a:ea typeface="黑体" panose="02010609060101010101" pitchFamily="49" charset="-122"/>
              </a:rPr>
              <a:t>评估的</a:t>
            </a:r>
            <a:r>
              <a:rPr lang="zh-CN" altLang="en-US" b="1" dirty="0">
                <a:latin typeface="黑体" panose="02010609060101010101" pitchFamily="49" charset="-122"/>
                <a:ea typeface="黑体" panose="02010609060101010101" pitchFamily="49" charset="-122"/>
              </a:rPr>
              <a:t>内容和标准</a:t>
            </a:r>
            <a:endParaRPr lang="zh-CN" altLang="en-US" b="1" dirty="0">
              <a:latin typeface="黑体" panose="02010609060101010101" pitchFamily="49" charset="-122"/>
              <a:ea typeface="黑体" panose="02010609060101010101" pitchFamily="49" charset="-122"/>
            </a:endParaRPr>
          </a:p>
        </p:txBody>
      </p:sp>
      <p:cxnSp>
        <p:nvCxnSpPr>
          <p:cNvPr id="31" name="Straight Connector 21"/>
          <p:cNvCxnSpPr/>
          <p:nvPr/>
        </p:nvCxnSpPr>
        <p:spPr>
          <a:xfrm>
            <a:off x="2555875" y="700088"/>
            <a:ext cx="3671888" cy="0"/>
          </a:xfrm>
          <a:prstGeom prst="line">
            <a:avLst/>
          </a:prstGeom>
          <a:ln w="38100">
            <a:solidFill>
              <a:schemeClr val="bg2"/>
            </a:solidFill>
            <a:prstDash val="sysDash"/>
          </a:ln>
        </p:spPr>
        <p:style>
          <a:lnRef idx="1">
            <a:schemeClr val="accent1"/>
          </a:lnRef>
          <a:fillRef idx="0">
            <a:schemeClr val="accent1"/>
          </a:fillRef>
          <a:effectRef idx="0">
            <a:schemeClr val="accent1"/>
          </a:effectRef>
          <a:fontRef idx="minor">
            <a:schemeClr val="tx1"/>
          </a:fontRef>
        </p:style>
      </p:cxnSp>
    </p:spTree>
  </p:cSld>
  <p:clrMapOvr>
    <a:masterClrMapping/>
  </p:clrMapOvr>
  <p:transition advTm="0"/>
</p:sld>
</file>

<file path=ppt/tags/tag1.xml><?xml version="1.0" encoding="utf-8"?>
<p:tagLst xmlns:p="http://schemas.openxmlformats.org/presentationml/2006/main">
  <p:tag name="SELECTED" val="True"/>
</p:tagLst>
</file>

<file path=ppt/theme/theme1.xml><?xml version="1.0" encoding="utf-8"?>
<a:theme xmlns:a="http://schemas.openxmlformats.org/drawingml/2006/main" name="Office 主题​​">
  <a:themeElements>
    <a:clrScheme name="自定义 223">
      <a:dk1>
        <a:sysClr val="windowText" lastClr="000000"/>
      </a:dk1>
      <a:lt1>
        <a:sysClr val="window" lastClr="FFFFFF"/>
      </a:lt1>
      <a:dk2>
        <a:srgbClr val="959596"/>
      </a:dk2>
      <a:lt2>
        <a:srgbClr val="D9D9D9"/>
      </a:lt2>
      <a:accent1>
        <a:srgbClr val="2B6F7D"/>
      </a:accent1>
      <a:accent2>
        <a:srgbClr val="1C9494"/>
      </a:accent2>
      <a:accent3>
        <a:srgbClr val="7CB554"/>
      </a:accent3>
      <a:accent4>
        <a:srgbClr val="FAC14D"/>
      </a:accent4>
      <a:accent5>
        <a:srgbClr val="F95647"/>
      </a:accent5>
      <a:accent6>
        <a:srgbClr val="FF0000"/>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lnDef>
      <a:spPr>
        <a:ln w="12700" cmpd="sng">
          <a:solidFill>
            <a:schemeClr val="bg1">
              <a:lumMod val="85000"/>
            </a:schemeClr>
          </a:solidFill>
        </a:ln>
      </a:spPr>
      <a:bodyPr/>
      <a:lstStyle/>
      <a:style>
        <a:lnRef idx="2">
          <a:schemeClr val="accent1"/>
        </a:lnRef>
        <a:fillRef idx="0">
          <a:schemeClr val="accent1"/>
        </a:fillRef>
        <a:effectRef idx="1">
          <a:schemeClr val="accent1"/>
        </a:effectRef>
        <a:fontRef idx="minor">
          <a:schemeClr val="tx1"/>
        </a:fontRef>
      </a:style>
    </a:lnDef>
    <a:txDef>
      <a:spPr>
        <a:noFill/>
      </a:spPr>
      <a:bodyPr wrap="none" lIns="0" tIns="0" rIns="0" bIns="0" rtlCol="0">
        <a:spAutoFit/>
      </a:bodyPr>
      <a:lstStyle>
        <a:defPPr>
          <a:defRPr sz="1600" b="1" dirty="0" smtClean="0">
            <a:solidFill>
              <a:schemeClr val="accent6"/>
            </a:solidFill>
            <a:latin typeface="微软雅黑" panose="020B0503020204020204" pitchFamily="34" charset="-122"/>
            <a:ea typeface="微软雅黑" panose="020B0503020204020204" pitchFamily="34" charset="-122"/>
          </a:defRPr>
        </a:defPPr>
      </a:lstStyle>
    </a:txDef>
  </a:objectDefaul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自定义 223">
    <a:dk1>
      <a:sysClr val="windowText" lastClr="000000"/>
    </a:dk1>
    <a:lt1>
      <a:sysClr val="window" lastClr="FFFFFF"/>
    </a:lt1>
    <a:dk2>
      <a:srgbClr val="959596"/>
    </a:dk2>
    <a:lt2>
      <a:srgbClr val="D9D9D9"/>
    </a:lt2>
    <a:accent1>
      <a:srgbClr val="2B6F7D"/>
    </a:accent1>
    <a:accent2>
      <a:srgbClr val="1C9494"/>
    </a:accent2>
    <a:accent3>
      <a:srgbClr val="7CB554"/>
    </a:accent3>
    <a:accent4>
      <a:srgbClr val="FAC14D"/>
    </a:accent4>
    <a:accent5>
      <a:srgbClr val="F95647"/>
    </a:accent5>
    <a:accent6>
      <a:srgbClr val="FF0000"/>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otalTime>0</TotalTime>
  <Words>7178</Words>
  <Application>WPS 演示</Application>
  <PresentationFormat/>
  <Paragraphs>611</Paragraphs>
  <Slides>45</Slides>
  <Notes>13</Notes>
  <HiddenSlides>0</HiddenSlides>
  <MMClips>0</MMClips>
  <ScaleCrop>false</ScaleCrop>
  <HeadingPairs>
    <vt:vector size="6" baseType="variant">
      <vt:variant>
        <vt:lpstr>已用的字体</vt:lpstr>
      </vt:variant>
      <vt:variant>
        <vt:i4>17</vt:i4>
      </vt:variant>
      <vt:variant>
        <vt:lpstr>主题</vt:lpstr>
      </vt:variant>
      <vt:variant>
        <vt:i4>1</vt:i4>
      </vt:variant>
      <vt:variant>
        <vt:lpstr>幻灯片标题</vt:lpstr>
      </vt:variant>
      <vt:variant>
        <vt:i4>45</vt:i4>
      </vt:variant>
    </vt:vector>
  </HeadingPairs>
  <TitlesOfParts>
    <vt:vector size="63" baseType="lpstr">
      <vt:lpstr>Arial</vt:lpstr>
      <vt:lpstr>宋体</vt:lpstr>
      <vt:lpstr>Wingdings</vt:lpstr>
      <vt:lpstr>Calibri</vt:lpstr>
      <vt:lpstr>微软雅黑</vt:lpstr>
      <vt:lpstr>Times New Roman</vt:lpstr>
      <vt:lpstr>+mn-ea</vt:lpstr>
      <vt:lpstr>华文细黑</vt:lpstr>
      <vt:lpstr>黑体</vt:lpstr>
      <vt:lpstr>方正小标宋简体</vt:lpstr>
      <vt:lpstr>Open Sans Condensed</vt:lpstr>
      <vt:lpstr>方正兰亭粗黑_GBK</vt:lpstr>
      <vt:lpstr>Helvetica Neue</vt:lpstr>
      <vt:lpstr>华文隶书</vt:lpstr>
      <vt:lpstr>方正兰亭粗黑_GBK</vt:lpstr>
      <vt:lpstr>Calibri</vt:lpstr>
      <vt:lpstr>Arial Unicode MS</vt:lpstr>
      <vt:lpstr>Office 主题​​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Administrator</dc:creator>
  <cp:lastModifiedBy>Administrator</cp:lastModifiedBy>
  <cp:revision>1002</cp:revision>
  <dcterms:created xsi:type="dcterms:W3CDTF">2015-04-24T01:01:13Z</dcterms:created>
  <dcterms:modified xsi:type="dcterms:W3CDTF">2017-08-14T00:18:03Z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2052-10.1.0.6690</vt:lpwstr>
  </property>
</Properties>
</file>